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5" r:id="rId1"/>
  </p:sldMasterIdLst>
  <p:notesMasterIdLst>
    <p:notesMasterId r:id="rId11"/>
  </p:notesMasterIdLst>
  <p:handoutMasterIdLst>
    <p:handoutMasterId r:id="rId12"/>
  </p:handoutMasterIdLst>
  <p:sldIdLst>
    <p:sldId id="256" r:id="rId2"/>
    <p:sldId id="1131" r:id="rId3"/>
    <p:sldId id="1128" r:id="rId4"/>
    <p:sldId id="371" r:id="rId5"/>
    <p:sldId id="374" r:id="rId6"/>
    <p:sldId id="1129" r:id="rId7"/>
    <p:sldId id="1133" r:id="rId8"/>
    <p:sldId id="375" r:id="rId9"/>
    <p:sldId id="270" r:id="rId10"/>
  </p:sldIdLst>
  <p:sldSz cx="9144000" cy="5143500" type="screen16x9"/>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8DBA"/>
    <a:srgbClr val="009CDE"/>
    <a:srgbClr val="002A3A"/>
    <a:srgbClr val="5BC2E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AB1C69-6EDB-4FF4-983F-18BD219EF32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487" autoAdjust="0"/>
    <p:restoredTop sz="93184" autoAdjust="0"/>
  </p:normalViewPr>
  <p:slideViewPr>
    <p:cSldViewPr snapToGrid="0">
      <p:cViewPr varScale="1">
        <p:scale>
          <a:sx n="141" d="100"/>
          <a:sy n="141" d="100"/>
        </p:scale>
        <p:origin x="846" y="12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55" d="100"/>
          <a:sy n="55" d="100"/>
        </p:scale>
        <p:origin x="2772" y="84"/>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8DD89D-A51D-4647-BAAC-D7654B59789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8486C13D-A091-432A-BD2F-2602AE9BF69B}">
      <dgm:prSet/>
      <dgm:spPr/>
      <dgm:t>
        <a:bodyPr/>
        <a:lstStyle/>
        <a:p>
          <a:pPr algn="l"/>
          <a:r>
            <a:rPr lang="en-US" dirty="0"/>
            <a:t>QA Testing – Current Pain Points</a:t>
          </a:r>
        </a:p>
      </dgm:t>
    </dgm:pt>
    <dgm:pt modelId="{3981360E-1F25-4B59-AF1A-362243FE4AE5}" type="parTrans" cxnId="{CD712D67-937E-42AC-B082-EEAB5EA138CD}">
      <dgm:prSet/>
      <dgm:spPr/>
      <dgm:t>
        <a:bodyPr/>
        <a:lstStyle/>
        <a:p>
          <a:endParaRPr lang="en-US"/>
        </a:p>
      </dgm:t>
    </dgm:pt>
    <dgm:pt modelId="{81770CD8-E966-4F6B-A3FC-E594C34C3E67}" type="sibTrans" cxnId="{CD712D67-937E-42AC-B082-EEAB5EA138CD}">
      <dgm:prSet/>
      <dgm:spPr/>
      <dgm:t>
        <a:bodyPr/>
        <a:lstStyle/>
        <a:p>
          <a:endParaRPr lang="en-US"/>
        </a:p>
      </dgm:t>
    </dgm:pt>
    <dgm:pt modelId="{1E848692-1B7B-4E96-98DA-A15DAC119BBF}">
      <dgm:prSet/>
      <dgm:spPr/>
      <dgm:t>
        <a:bodyPr/>
        <a:lstStyle/>
        <a:p>
          <a:r>
            <a:rPr lang="en-US" dirty="0"/>
            <a:t>Requirements to move data from DataSource to Consumption Layer is not documented in single Repository( Source to Target Document)</a:t>
          </a:r>
        </a:p>
      </dgm:t>
    </dgm:pt>
    <dgm:pt modelId="{6731028A-79F9-4592-B9D4-E46749F5D45D}" type="parTrans" cxnId="{D8F3837C-1469-470F-9438-B4B71FA369C7}">
      <dgm:prSet/>
      <dgm:spPr/>
      <dgm:t>
        <a:bodyPr/>
        <a:lstStyle/>
        <a:p>
          <a:endParaRPr lang="en-US"/>
        </a:p>
      </dgm:t>
    </dgm:pt>
    <dgm:pt modelId="{68992AA8-BAAD-45BC-9AC0-E97505361BD4}" type="sibTrans" cxnId="{D8F3837C-1469-470F-9438-B4B71FA369C7}">
      <dgm:prSet/>
      <dgm:spPr/>
      <dgm:t>
        <a:bodyPr/>
        <a:lstStyle/>
        <a:p>
          <a:endParaRPr lang="en-US"/>
        </a:p>
      </dgm:t>
    </dgm:pt>
    <dgm:pt modelId="{48E8521A-C40F-425E-AEDD-EB172A0D3251}">
      <dgm:prSet/>
      <dgm:spPr/>
      <dgm:t>
        <a:bodyPr/>
        <a:lstStyle/>
        <a:p>
          <a:r>
            <a:rPr lang="en-US" dirty="0"/>
            <a:t> Source to Target Document is one important delivery in SDLC process for Data Pipeline.</a:t>
          </a:r>
        </a:p>
      </dgm:t>
    </dgm:pt>
    <dgm:pt modelId="{6EC513F9-6C61-444D-8EE6-8D7AC71F1EE6}" type="parTrans" cxnId="{5DB612D2-8167-4C14-BC13-AB6FE3F4D283}">
      <dgm:prSet/>
      <dgm:spPr/>
      <dgm:t>
        <a:bodyPr/>
        <a:lstStyle/>
        <a:p>
          <a:endParaRPr lang="en-US"/>
        </a:p>
      </dgm:t>
    </dgm:pt>
    <dgm:pt modelId="{A8351FA6-5F4B-4BC0-B1AC-98F27D805C64}" type="sibTrans" cxnId="{5DB612D2-8167-4C14-BC13-AB6FE3F4D283}">
      <dgm:prSet/>
      <dgm:spPr/>
      <dgm:t>
        <a:bodyPr/>
        <a:lstStyle/>
        <a:p>
          <a:endParaRPr lang="en-US"/>
        </a:p>
      </dgm:t>
    </dgm:pt>
    <dgm:pt modelId="{582AAEF6-9C76-4CD5-A6F8-E30B6FEE6E7D}">
      <dgm:prSet/>
      <dgm:spPr/>
      <dgm:t>
        <a:bodyPr/>
        <a:lstStyle/>
        <a:p>
          <a:r>
            <a:rPr lang="en-US" dirty="0"/>
            <a:t>Currently Tester are using the Code Development the Developer to Write Testcases, which is not industry Standard approach.</a:t>
          </a:r>
        </a:p>
      </dgm:t>
    </dgm:pt>
    <dgm:pt modelId="{CF7211A4-0305-4551-B3B2-28FE70149EC5}" type="parTrans" cxnId="{BECFF35E-5EA6-4097-B61D-0FF2EEBD28DC}">
      <dgm:prSet/>
      <dgm:spPr/>
      <dgm:t>
        <a:bodyPr/>
        <a:lstStyle/>
        <a:p>
          <a:endParaRPr lang="en-US"/>
        </a:p>
      </dgm:t>
    </dgm:pt>
    <dgm:pt modelId="{D1B85A11-2107-4D0B-9DEC-4F99A86842CA}" type="sibTrans" cxnId="{BECFF35E-5EA6-4097-B61D-0FF2EEBD28DC}">
      <dgm:prSet/>
      <dgm:spPr/>
      <dgm:t>
        <a:bodyPr/>
        <a:lstStyle/>
        <a:p>
          <a:endParaRPr lang="en-US"/>
        </a:p>
      </dgm:t>
    </dgm:pt>
    <dgm:pt modelId="{0B267E59-81EB-4F55-8D0C-A26B7886D96B}">
      <dgm:prSet/>
      <dgm:spPr/>
      <dgm:t>
        <a:bodyPr/>
        <a:lstStyle/>
        <a:p>
          <a:r>
            <a:rPr lang="en-US" dirty="0"/>
            <a:t>Tester are spending Time in Understanding the code and Writing testcases and Executing it.</a:t>
          </a:r>
        </a:p>
      </dgm:t>
    </dgm:pt>
    <dgm:pt modelId="{D8C95679-EC70-4FDA-B69C-BF9D2791CE1B}" type="parTrans" cxnId="{21CD0DC0-049B-4E70-B5ED-019844FECD00}">
      <dgm:prSet/>
      <dgm:spPr/>
      <dgm:t>
        <a:bodyPr/>
        <a:lstStyle/>
        <a:p>
          <a:endParaRPr lang="en-US"/>
        </a:p>
      </dgm:t>
    </dgm:pt>
    <dgm:pt modelId="{FE6F819D-602B-4383-80CD-0B840A1EED74}" type="sibTrans" cxnId="{21CD0DC0-049B-4E70-B5ED-019844FECD00}">
      <dgm:prSet/>
      <dgm:spPr/>
      <dgm:t>
        <a:bodyPr/>
        <a:lstStyle/>
        <a:p>
          <a:endParaRPr lang="en-US"/>
        </a:p>
      </dgm:t>
    </dgm:pt>
    <dgm:pt modelId="{55FF94E4-FC97-4A5A-8D85-D0E5F0D17562}">
      <dgm:prSet/>
      <dgm:spPr/>
      <dgm:t>
        <a:bodyPr/>
        <a:lstStyle/>
        <a:p>
          <a:r>
            <a:rPr lang="en-US" dirty="0"/>
            <a:t>Currently Used Framework for QA Testing:</a:t>
          </a:r>
        </a:p>
      </dgm:t>
    </dgm:pt>
    <dgm:pt modelId="{2A5892A4-5508-495B-958A-56E8EF5E2BC8}" type="parTrans" cxnId="{5EF04A2C-C585-4131-B7A5-FA2A00F4B6DB}">
      <dgm:prSet/>
      <dgm:spPr/>
      <dgm:t>
        <a:bodyPr/>
        <a:lstStyle/>
        <a:p>
          <a:endParaRPr lang="en-US"/>
        </a:p>
      </dgm:t>
    </dgm:pt>
    <dgm:pt modelId="{972B4B66-9034-4EFB-82E2-DCA1727716C6}" type="sibTrans" cxnId="{5EF04A2C-C585-4131-B7A5-FA2A00F4B6DB}">
      <dgm:prSet/>
      <dgm:spPr/>
      <dgm:t>
        <a:bodyPr/>
        <a:lstStyle/>
        <a:p>
          <a:endParaRPr lang="en-US"/>
        </a:p>
      </dgm:t>
    </dgm:pt>
    <dgm:pt modelId="{1166D07A-3914-4BCF-9D40-6B86EE6D39B2}">
      <dgm:prSet/>
      <dgm:spPr/>
      <dgm:t>
        <a:bodyPr/>
        <a:lstStyle/>
        <a:p>
          <a:pPr>
            <a:buFont typeface="+mj-lt"/>
            <a:buAutoNum type="arabicPeriod"/>
          </a:pPr>
          <a:r>
            <a:rPr lang="en-US" dirty="0"/>
            <a:t>OSH Testing Framework – Based on Athena Engine, Custom Docker Executor with test config xls and test results xls .Execution is automated ,but testcase creation is manually. Output is  not formatted to  meet the QA Standards and cannot be used as is into the SDLC process.</a:t>
          </a:r>
        </a:p>
      </dgm:t>
    </dgm:pt>
    <dgm:pt modelId="{5E3E663C-282D-421D-BCD1-47C4CBDC1B9D}" type="parTrans" cxnId="{DDD5411E-3C87-4111-AAF1-FE022378A9FB}">
      <dgm:prSet/>
      <dgm:spPr/>
      <dgm:t>
        <a:bodyPr/>
        <a:lstStyle/>
        <a:p>
          <a:endParaRPr lang="en-US"/>
        </a:p>
      </dgm:t>
    </dgm:pt>
    <dgm:pt modelId="{1AF3F124-750F-4E84-82B2-265344B5D08F}" type="sibTrans" cxnId="{DDD5411E-3C87-4111-AAF1-FE022378A9FB}">
      <dgm:prSet/>
      <dgm:spPr/>
      <dgm:t>
        <a:bodyPr/>
        <a:lstStyle/>
        <a:p>
          <a:endParaRPr lang="en-US"/>
        </a:p>
      </dgm:t>
    </dgm:pt>
    <dgm:pt modelId="{86D64453-AB96-4D92-BA42-40267354BA44}">
      <dgm:prSet/>
      <dgm:spPr/>
      <dgm:t>
        <a:bodyPr/>
        <a:lstStyle/>
        <a:p>
          <a:pPr>
            <a:buFont typeface="+mj-lt"/>
            <a:buAutoNum type="arabicPeriod"/>
          </a:pPr>
          <a:r>
            <a:rPr lang="en-US" dirty="0"/>
            <a:t>PIE Testing Framework – Based on Spark and Great Expectation, Custom build expectation to fire SQL Queries. Execution is automated ,but testcase creation is manually. Output is  not formatted to  meet the QA Standards and cannot be used as is into the SDLC process.</a:t>
          </a:r>
        </a:p>
      </dgm:t>
    </dgm:pt>
    <dgm:pt modelId="{44E39708-5D3E-41F1-891E-D9FB6DDCE986}" type="parTrans" cxnId="{C1E6C50F-B139-4B46-8D0D-E76108CC5B2F}">
      <dgm:prSet/>
      <dgm:spPr/>
      <dgm:t>
        <a:bodyPr/>
        <a:lstStyle/>
        <a:p>
          <a:endParaRPr lang="en-US"/>
        </a:p>
      </dgm:t>
    </dgm:pt>
    <dgm:pt modelId="{9A83B55A-98B4-45F7-8AB1-6D3DD4DA37BD}" type="sibTrans" cxnId="{C1E6C50F-B139-4B46-8D0D-E76108CC5B2F}">
      <dgm:prSet/>
      <dgm:spPr/>
      <dgm:t>
        <a:bodyPr/>
        <a:lstStyle/>
        <a:p>
          <a:endParaRPr lang="en-US"/>
        </a:p>
      </dgm:t>
    </dgm:pt>
    <dgm:pt modelId="{51123BB0-A046-4508-A718-20530AAFD1A3}">
      <dgm:prSet/>
      <dgm:spPr/>
      <dgm:t>
        <a:bodyPr/>
        <a:lstStyle/>
        <a:p>
          <a:pPr>
            <a:buFont typeface="+mj-lt"/>
            <a:buAutoNum type="arabicPeriod"/>
          </a:pPr>
          <a:endParaRPr lang="en-US" dirty="0"/>
        </a:p>
      </dgm:t>
    </dgm:pt>
    <dgm:pt modelId="{A537EB6F-2B44-408A-AEAA-E0E5EE0F1615}" type="parTrans" cxnId="{4B5DB270-A9B1-4499-BAF7-C38711614E35}">
      <dgm:prSet/>
      <dgm:spPr/>
      <dgm:t>
        <a:bodyPr/>
        <a:lstStyle/>
        <a:p>
          <a:endParaRPr lang="en-US"/>
        </a:p>
      </dgm:t>
    </dgm:pt>
    <dgm:pt modelId="{A7212A65-C9E5-4A24-B62B-DF017D1A7567}" type="sibTrans" cxnId="{4B5DB270-A9B1-4499-BAF7-C38711614E35}">
      <dgm:prSet/>
      <dgm:spPr/>
      <dgm:t>
        <a:bodyPr/>
        <a:lstStyle/>
        <a:p>
          <a:endParaRPr lang="en-US"/>
        </a:p>
      </dgm:t>
    </dgm:pt>
    <dgm:pt modelId="{4128E022-ABB8-4503-9224-8EBC8C6903EA}">
      <dgm:prSet/>
      <dgm:spPr/>
      <dgm:t>
        <a:bodyPr/>
        <a:lstStyle/>
        <a:p>
          <a:r>
            <a:rPr lang="en-US" dirty="0"/>
            <a:t>Types of QA Testing for DataPipeline:</a:t>
          </a:r>
        </a:p>
      </dgm:t>
    </dgm:pt>
    <dgm:pt modelId="{2D8EC16F-A46D-461D-909F-8BB19E0479BD}" type="parTrans" cxnId="{F5E2824B-3AF3-4578-9DD7-13C478544361}">
      <dgm:prSet/>
      <dgm:spPr/>
      <dgm:t>
        <a:bodyPr/>
        <a:lstStyle/>
        <a:p>
          <a:endParaRPr lang="en-US"/>
        </a:p>
      </dgm:t>
    </dgm:pt>
    <dgm:pt modelId="{86C3016E-866A-4BCA-808A-02D7C5478598}" type="sibTrans" cxnId="{F5E2824B-3AF3-4578-9DD7-13C478544361}">
      <dgm:prSet/>
      <dgm:spPr/>
      <dgm:t>
        <a:bodyPr/>
        <a:lstStyle/>
        <a:p>
          <a:endParaRPr lang="en-US"/>
        </a:p>
      </dgm:t>
    </dgm:pt>
    <dgm:pt modelId="{57FCD0C0-ADAB-4557-A9E7-67788C8EBB0B}">
      <dgm:prSet/>
      <dgm:spPr/>
      <dgm:t>
        <a:bodyPr/>
        <a:lstStyle/>
        <a:p>
          <a:pPr>
            <a:buFont typeface="+mj-lt"/>
            <a:buAutoNum type="arabicPeriod"/>
          </a:pPr>
          <a:r>
            <a:rPr lang="en-US" dirty="0"/>
            <a:t>Count: Verify if count from source is same target based on mapping rules</a:t>
          </a:r>
        </a:p>
      </dgm:t>
    </dgm:pt>
    <dgm:pt modelId="{7BFBE012-7CC6-40A8-8271-34B033B3AF8B}" type="parTrans" cxnId="{0AEDFBA8-228B-4E27-AD7E-7320E5B937A4}">
      <dgm:prSet/>
      <dgm:spPr/>
      <dgm:t>
        <a:bodyPr/>
        <a:lstStyle/>
        <a:p>
          <a:endParaRPr lang="en-US"/>
        </a:p>
      </dgm:t>
    </dgm:pt>
    <dgm:pt modelId="{1AA809ED-4DEC-4E11-8E47-B76A58127377}" type="sibTrans" cxnId="{0AEDFBA8-228B-4E27-AD7E-7320E5B937A4}">
      <dgm:prSet/>
      <dgm:spPr/>
      <dgm:t>
        <a:bodyPr/>
        <a:lstStyle/>
        <a:p>
          <a:endParaRPr lang="en-US"/>
        </a:p>
      </dgm:t>
    </dgm:pt>
    <dgm:pt modelId="{1F1358D3-3A32-4A46-ABA2-58C4B4069915}">
      <dgm:prSet/>
      <dgm:spPr/>
      <dgm:t>
        <a:bodyPr/>
        <a:lstStyle/>
        <a:p>
          <a:pPr>
            <a:buFont typeface="+mj-lt"/>
            <a:buAutoNum type="arabicPeriod"/>
          </a:pPr>
          <a:r>
            <a:rPr lang="en-US" dirty="0"/>
            <a:t>Content: Verify if source values of the columns is same as the target based on mapping Rules</a:t>
          </a:r>
        </a:p>
      </dgm:t>
    </dgm:pt>
    <dgm:pt modelId="{01B23E8E-EAA9-4BBC-8B12-3DF8565ED5F1}" type="parTrans" cxnId="{412ED1D6-6C7D-4E08-BC0D-D002512EF5D4}">
      <dgm:prSet/>
      <dgm:spPr/>
      <dgm:t>
        <a:bodyPr/>
        <a:lstStyle/>
        <a:p>
          <a:endParaRPr lang="en-US"/>
        </a:p>
      </dgm:t>
    </dgm:pt>
    <dgm:pt modelId="{6CA5FAA2-C820-4326-ADF3-CE59B7A6BFB2}" type="sibTrans" cxnId="{412ED1D6-6C7D-4E08-BC0D-D002512EF5D4}">
      <dgm:prSet/>
      <dgm:spPr/>
      <dgm:t>
        <a:bodyPr/>
        <a:lstStyle/>
        <a:p>
          <a:endParaRPr lang="en-US"/>
        </a:p>
      </dgm:t>
    </dgm:pt>
    <dgm:pt modelId="{180E38D7-CEAC-423A-814C-2E18432735DF}">
      <dgm:prSet/>
      <dgm:spPr/>
      <dgm:t>
        <a:bodyPr/>
        <a:lstStyle/>
        <a:p>
          <a:pPr>
            <a:buFont typeface="+mj-lt"/>
            <a:buAutoNum type="arabicPeriod"/>
          </a:pPr>
          <a:r>
            <a:rPr lang="en-US" dirty="0"/>
            <a:t>Duplicate: Verify if any duplicate records inserted into the Target</a:t>
          </a:r>
        </a:p>
      </dgm:t>
    </dgm:pt>
    <dgm:pt modelId="{7F6BDE11-5919-4033-9CBA-5862D9BE5CC0}" type="parTrans" cxnId="{C86B0C8C-4E93-4CD8-9F67-30929EB0C5E1}">
      <dgm:prSet/>
      <dgm:spPr/>
      <dgm:t>
        <a:bodyPr/>
        <a:lstStyle/>
        <a:p>
          <a:endParaRPr lang="en-US"/>
        </a:p>
      </dgm:t>
    </dgm:pt>
    <dgm:pt modelId="{3A241D88-A525-484A-A522-1764A737D7FD}" type="sibTrans" cxnId="{C86B0C8C-4E93-4CD8-9F67-30929EB0C5E1}">
      <dgm:prSet/>
      <dgm:spPr/>
      <dgm:t>
        <a:bodyPr/>
        <a:lstStyle/>
        <a:p>
          <a:endParaRPr lang="en-US"/>
        </a:p>
      </dgm:t>
    </dgm:pt>
    <dgm:pt modelId="{97630393-0728-4C66-B48B-8EE1C0328CE2}" type="pres">
      <dgm:prSet presAssocID="{918DD89D-A51D-4647-BAAC-D7654B59789B}" presName="linear" presStyleCnt="0">
        <dgm:presLayoutVars>
          <dgm:animLvl val="lvl"/>
          <dgm:resizeHandles val="exact"/>
        </dgm:presLayoutVars>
      </dgm:prSet>
      <dgm:spPr/>
    </dgm:pt>
    <dgm:pt modelId="{1A520FD3-2E1C-449B-9BC2-211A93A5243A}" type="pres">
      <dgm:prSet presAssocID="{8486C13D-A091-432A-BD2F-2602AE9BF69B}" presName="parentText" presStyleLbl="node1" presStyleIdx="0" presStyleCnt="1" custLinFactNeighborX="139" custLinFactNeighborY="-13683">
        <dgm:presLayoutVars>
          <dgm:chMax val="0"/>
          <dgm:bulletEnabled val="1"/>
        </dgm:presLayoutVars>
      </dgm:prSet>
      <dgm:spPr/>
    </dgm:pt>
    <dgm:pt modelId="{3DC3B0FC-8D85-4397-A0AC-DD2077075B64}" type="pres">
      <dgm:prSet presAssocID="{8486C13D-A091-432A-BD2F-2602AE9BF69B}" presName="childText" presStyleLbl="revTx" presStyleIdx="0" presStyleCnt="1" custLinFactNeighborY="-26382">
        <dgm:presLayoutVars>
          <dgm:bulletEnabled val="1"/>
        </dgm:presLayoutVars>
      </dgm:prSet>
      <dgm:spPr/>
    </dgm:pt>
  </dgm:ptLst>
  <dgm:cxnLst>
    <dgm:cxn modelId="{C1E6C50F-B139-4B46-8D0D-E76108CC5B2F}" srcId="{55FF94E4-FC97-4A5A-8D85-D0E5F0D17562}" destId="{86D64453-AB96-4D92-BA42-40267354BA44}" srcOrd="1" destOrd="0" parTransId="{44E39708-5D3E-41F1-891E-D9FB6DDCE986}" sibTransId="{9A83B55A-98B4-45F7-8AB1-6D3DD4DA37BD}"/>
    <dgm:cxn modelId="{DDD5411E-3C87-4111-AAF1-FE022378A9FB}" srcId="{55FF94E4-FC97-4A5A-8D85-D0E5F0D17562}" destId="{1166D07A-3914-4BCF-9D40-6B86EE6D39B2}" srcOrd="0" destOrd="0" parTransId="{5E3E663C-282D-421D-BCD1-47C4CBDC1B9D}" sibTransId="{1AF3F124-750F-4E84-82B2-265344B5D08F}"/>
    <dgm:cxn modelId="{5EF04A2C-C585-4131-B7A5-FA2A00F4B6DB}" srcId="{8486C13D-A091-432A-BD2F-2602AE9BF69B}" destId="{55FF94E4-FC97-4A5A-8D85-D0E5F0D17562}" srcOrd="5" destOrd="0" parTransId="{2A5892A4-5508-495B-958A-56E8EF5E2BC8}" sibTransId="{972B4B66-9034-4EFB-82E2-DCA1727716C6}"/>
    <dgm:cxn modelId="{BEA92339-0091-449F-AC1D-C73CE74B399B}" type="presOf" srcId="{8486C13D-A091-432A-BD2F-2602AE9BF69B}" destId="{1A520FD3-2E1C-449B-9BC2-211A93A5243A}" srcOrd="0" destOrd="0" presId="urn:microsoft.com/office/officeart/2005/8/layout/vList2"/>
    <dgm:cxn modelId="{E2C7BB3D-D01F-4CD8-B830-AB6FDA3096A5}" type="presOf" srcId="{180E38D7-CEAC-423A-814C-2E18432735DF}" destId="{3DC3B0FC-8D85-4397-A0AC-DD2077075B64}" srcOrd="0" destOrd="7" presId="urn:microsoft.com/office/officeart/2005/8/layout/vList2"/>
    <dgm:cxn modelId="{3865773F-AD2C-4311-9EBD-CB230F92BB30}" type="presOf" srcId="{0B267E59-81EB-4F55-8D0C-A26B7886D96B}" destId="{3DC3B0FC-8D85-4397-A0AC-DD2077075B64}" srcOrd="0" destOrd="3" presId="urn:microsoft.com/office/officeart/2005/8/layout/vList2"/>
    <dgm:cxn modelId="{BECFF35E-5EA6-4097-B61D-0FF2EEBD28DC}" srcId="{8486C13D-A091-432A-BD2F-2602AE9BF69B}" destId="{582AAEF6-9C76-4CD5-A6F8-E30B6FEE6E7D}" srcOrd="2" destOrd="0" parTransId="{CF7211A4-0305-4551-B3B2-28FE70149EC5}" sibTransId="{D1B85A11-2107-4D0B-9DEC-4F99A86842CA}"/>
    <dgm:cxn modelId="{A22AD560-F05B-4453-95D8-90947B164CC4}" type="presOf" srcId="{48E8521A-C40F-425E-AEDD-EB172A0D3251}" destId="{3DC3B0FC-8D85-4397-A0AC-DD2077075B64}" srcOrd="0" destOrd="1" presId="urn:microsoft.com/office/officeart/2005/8/layout/vList2"/>
    <dgm:cxn modelId="{66D2D063-15A9-4132-8A22-70EA460E2B4D}" type="presOf" srcId="{57FCD0C0-ADAB-4557-A9E7-67788C8EBB0B}" destId="{3DC3B0FC-8D85-4397-A0AC-DD2077075B64}" srcOrd="0" destOrd="5" presId="urn:microsoft.com/office/officeart/2005/8/layout/vList2"/>
    <dgm:cxn modelId="{CD712D67-937E-42AC-B082-EEAB5EA138CD}" srcId="{918DD89D-A51D-4647-BAAC-D7654B59789B}" destId="{8486C13D-A091-432A-BD2F-2602AE9BF69B}" srcOrd="0" destOrd="0" parTransId="{3981360E-1F25-4B59-AF1A-362243FE4AE5}" sibTransId="{81770CD8-E966-4F6B-A3FC-E594C34C3E67}"/>
    <dgm:cxn modelId="{F5E2824B-3AF3-4578-9DD7-13C478544361}" srcId="{8486C13D-A091-432A-BD2F-2602AE9BF69B}" destId="{4128E022-ABB8-4503-9224-8EBC8C6903EA}" srcOrd="4" destOrd="0" parTransId="{2D8EC16F-A46D-461D-909F-8BB19E0479BD}" sibTransId="{86C3016E-866A-4BCA-808A-02D7C5478598}"/>
    <dgm:cxn modelId="{C4EA524C-205C-458E-8CCB-9A3DD8583375}" type="presOf" srcId="{582AAEF6-9C76-4CD5-A6F8-E30B6FEE6E7D}" destId="{3DC3B0FC-8D85-4397-A0AC-DD2077075B64}" srcOrd="0" destOrd="2" presId="urn:microsoft.com/office/officeart/2005/8/layout/vList2"/>
    <dgm:cxn modelId="{4B5DB270-A9B1-4499-BAF7-C38711614E35}" srcId="{55FF94E4-FC97-4A5A-8D85-D0E5F0D17562}" destId="{51123BB0-A046-4508-A718-20530AAFD1A3}" srcOrd="2" destOrd="0" parTransId="{A537EB6F-2B44-408A-AEAA-E0E5EE0F1615}" sibTransId="{A7212A65-C9E5-4A24-B62B-DF017D1A7567}"/>
    <dgm:cxn modelId="{CBF2B251-804B-4696-AEA2-D1E121243DC6}" type="presOf" srcId="{1E848692-1B7B-4E96-98DA-A15DAC119BBF}" destId="{3DC3B0FC-8D85-4397-A0AC-DD2077075B64}" srcOrd="0" destOrd="0" presId="urn:microsoft.com/office/officeart/2005/8/layout/vList2"/>
    <dgm:cxn modelId="{66D0A455-9ABD-41D8-A2A9-6C92A13CDB13}" type="presOf" srcId="{1166D07A-3914-4BCF-9D40-6B86EE6D39B2}" destId="{3DC3B0FC-8D85-4397-A0AC-DD2077075B64}" srcOrd="0" destOrd="9" presId="urn:microsoft.com/office/officeart/2005/8/layout/vList2"/>
    <dgm:cxn modelId="{CD048B57-2C0B-4BB1-B60D-EB0B060B1150}" type="presOf" srcId="{1F1358D3-3A32-4A46-ABA2-58C4B4069915}" destId="{3DC3B0FC-8D85-4397-A0AC-DD2077075B64}" srcOrd="0" destOrd="6" presId="urn:microsoft.com/office/officeart/2005/8/layout/vList2"/>
    <dgm:cxn modelId="{D8F3837C-1469-470F-9438-B4B71FA369C7}" srcId="{8486C13D-A091-432A-BD2F-2602AE9BF69B}" destId="{1E848692-1B7B-4E96-98DA-A15DAC119BBF}" srcOrd="0" destOrd="0" parTransId="{6731028A-79F9-4592-B9D4-E46749F5D45D}" sibTransId="{68992AA8-BAAD-45BC-9AC0-E97505361BD4}"/>
    <dgm:cxn modelId="{C86B0C8C-4E93-4CD8-9F67-30929EB0C5E1}" srcId="{4128E022-ABB8-4503-9224-8EBC8C6903EA}" destId="{180E38D7-CEAC-423A-814C-2E18432735DF}" srcOrd="2" destOrd="0" parTransId="{7F6BDE11-5919-4033-9CBA-5862D9BE5CC0}" sibTransId="{3A241D88-A525-484A-A522-1764A737D7FD}"/>
    <dgm:cxn modelId="{E566D791-7C21-4135-A220-483D302054D0}" type="presOf" srcId="{4128E022-ABB8-4503-9224-8EBC8C6903EA}" destId="{3DC3B0FC-8D85-4397-A0AC-DD2077075B64}" srcOrd="0" destOrd="4" presId="urn:microsoft.com/office/officeart/2005/8/layout/vList2"/>
    <dgm:cxn modelId="{0AEDFBA8-228B-4E27-AD7E-7320E5B937A4}" srcId="{4128E022-ABB8-4503-9224-8EBC8C6903EA}" destId="{57FCD0C0-ADAB-4557-A9E7-67788C8EBB0B}" srcOrd="0" destOrd="0" parTransId="{7BFBE012-7CC6-40A8-8271-34B033B3AF8B}" sibTransId="{1AA809ED-4DEC-4E11-8E47-B76A58127377}"/>
    <dgm:cxn modelId="{87314AB4-5ED5-460E-9539-0C98F07740D3}" type="presOf" srcId="{918DD89D-A51D-4647-BAAC-D7654B59789B}" destId="{97630393-0728-4C66-B48B-8EE1C0328CE2}" srcOrd="0" destOrd="0" presId="urn:microsoft.com/office/officeart/2005/8/layout/vList2"/>
    <dgm:cxn modelId="{8EA5AABA-E16D-4623-88F5-877E3097C2CC}" type="presOf" srcId="{55FF94E4-FC97-4A5A-8D85-D0E5F0D17562}" destId="{3DC3B0FC-8D85-4397-A0AC-DD2077075B64}" srcOrd="0" destOrd="8" presId="urn:microsoft.com/office/officeart/2005/8/layout/vList2"/>
    <dgm:cxn modelId="{382A82BE-2586-409B-BB37-04EB6A5B73D3}" type="presOf" srcId="{86D64453-AB96-4D92-BA42-40267354BA44}" destId="{3DC3B0FC-8D85-4397-A0AC-DD2077075B64}" srcOrd="0" destOrd="10" presId="urn:microsoft.com/office/officeart/2005/8/layout/vList2"/>
    <dgm:cxn modelId="{21CD0DC0-049B-4E70-B5ED-019844FECD00}" srcId="{8486C13D-A091-432A-BD2F-2602AE9BF69B}" destId="{0B267E59-81EB-4F55-8D0C-A26B7886D96B}" srcOrd="3" destOrd="0" parTransId="{D8C95679-EC70-4FDA-B69C-BF9D2791CE1B}" sibTransId="{FE6F819D-602B-4383-80CD-0B840A1EED74}"/>
    <dgm:cxn modelId="{5DB612D2-8167-4C14-BC13-AB6FE3F4D283}" srcId="{8486C13D-A091-432A-BD2F-2602AE9BF69B}" destId="{48E8521A-C40F-425E-AEDD-EB172A0D3251}" srcOrd="1" destOrd="0" parTransId="{6EC513F9-6C61-444D-8EE6-8D7AC71F1EE6}" sibTransId="{A8351FA6-5F4B-4BC0-B1AC-98F27D805C64}"/>
    <dgm:cxn modelId="{412ED1D6-6C7D-4E08-BC0D-D002512EF5D4}" srcId="{4128E022-ABB8-4503-9224-8EBC8C6903EA}" destId="{1F1358D3-3A32-4A46-ABA2-58C4B4069915}" srcOrd="1" destOrd="0" parTransId="{01B23E8E-EAA9-4BBC-8B12-3DF8565ED5F1}" sibTransId="{6CA5FAA2-C820-4326-ADF3-CE59B7A6BFB2}"/>
    <dgm:cxn modelId="{E0C754E0-1936-4494-9B92-1C08CD14C90B}" type="presOf" srcId="{51123BB0-A046-4508-A718-20530AAFD1A3}" destId="{3DC3B0FC-8D85-4397-A0AC-DD2077075B64}" srcOrd="0" destOrd="11" presId="urn:microsoft.com/office/officeart/2005/8/layout/vList2"/>
    <dgm:cxn modelId="{6D13137A-1082-43B0-8032-FDA69D15CB46}" type="presParOf" srcId="{97630393-0728-4C66-B48B-8EE1C0328CE2}" destId="{1A520FD3-2E1C-449B-9BC2-211A93A5243A}" srcOrd="0" destOrd="0" presId="urn:microsoft.com/office/officeart/2005/8/layout/vList2"/>
    <dgm:cxn modelId="{2CF16567-6B76-4C12-BD58-8BD22BDAA999}" type="presParOf" srcId="{97630393-0728-4C66-B48B-8EE1C0328CE2}" destId="{3DC3B0FC-8D85-4397-A0AC-DD2077075B64}"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18DD89D-A51D-4647-BAAC-D7654B59789B}"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8486C13D-A091-432A-BD2F-2602AE9BF69B}">
      <dgm:prSet/>
      <dgm:spPr/>
      <dgm:t>
        <a:bodyPr/>
        <a:lstStyle/>
        <a:p>
          <a:r>
            <a:rPr lang="en-US" dirty="0"/>
            <a:t>Features of ATF</a:t>
          </a:r>
        </a:p>
      </dgm:t>
    </dgm:pt>
    <dgm:pt modelId="{3981360E-1F25-4B59-AF1A-362243FE4AE5}" type="parTrans" cxnId="{CD712D67-937E-42AC-B082-EEAB5EA138CD}">
      <dgm:prSet/>
      <dgm:spPr/>
      <dgm:t>
        <a:bodyPr/>
        <a:lstStyle/>
        <a:p>
          <a:endParaRPr lang="en-US"/>
        </a:p>
      </dgm:t>
    </dgm:pt>
    <dgm:pt modelId="{81770CD8-E966-4F6B-A3FC-E594C34C3E67}" type="sibTrans" cxnId="{CD712D67-937E-42AC-B082-EEAB5EA138CD}">
      <dgm:prSet/>
      <dgm:spPr/>
      <dgm:t>
        <a:bodyPr/>
        <a:lstStyle/>
        <a:p>
          <a:endParaRPr lang="en-US"/>
        </a:p>
      </dgm:t>
    </dgm:pt>
    <dgm:pt modelId="{2B04DD4D-9E82-4220-8D8B-8303351B53F1}">
      <dgm:prSet/>
      <dgm:spPr/>
      <dgm:t>
        <a:bodyPr/>
        <a:lstStyle/>
        <a:p>
          <a:r>
            <a:rPr lang="en-US" dirty="0"/>
            <a:t>Count Verification : Compare record counts between source and target data sets.</a:t>
          </a:r>
        </a:p>
      </dgm:t>
    </dgm:pt>
    <dgm:pt modelId="{51D50266-A8A5-46F8-B348-0BC22F1B39C0}" type="parTrans" cxnId="{66891E17-A5B8-4BEF-8C20-7DB82D96E9AB}">
      <dgm:prSet/>
      <dgm:spPr/>
      <dgm:t>
        <a:bodyPr/>
        <a:lstStyle/>
        <a:p>
          <a:endParaRPr lang="en-US"/>
        </a:p>
      </dgm:t>
    </dgm:pt>
    <dgm:pt modelId="{2A3C01F0-EC8D-4F46-A7D3-B22789E27792}" type="sibTrans" cxnId="{66891E17-A5B8-4BEF-8C20-7DB82D96E9AB}">
      <dgm:prSet/>
      <dgm:spPr/>
      <dgm:t>
        <a:bodyPr/>
        <a:lstStyle/>
        <a:p>
          <a:endParaRPr lang="en-US"/>
        </a:p>
      </dgm:t>
    </dgm:pt>
    <dgm:pt modelId="{CC9B45AC-03DA-48CD-B0AC-EF8D76269397}">
      <dgm:prSet/>
      <dgm:spPr/>
      <dgm:t>
        <a:bodyPr/>
        <a:lstStyle/>
        <a:p>
          <a:r>
            <a:rPr lang="en-US" dirty="0"/>
            <a:t>Content Verification : Compare every field of source and target data to check for data types, data structure, data corruption, data precession.</a:t>
          </a:r>
        </a:p>
      </dgm:t>
    </dgm:pt>
    <dgm:pt modelId="{BD05727E-D9DE-473B-8C30-A5AFFB88E462}" type="parTrans" cxnId="{45D068CA-B01F-4B8D-A524-1BD8D6BC19D0}">
      <dgm:prSet/>
      <dgm:spPr/>
      <dgm:t>
        <a:bodyPr/>
        <a:lstStyle/>
        <a:p>
          <a:endParaRPr lang="en-US"/>
        </a:p>
      </dgm:t>
    </dgm:pt>
    <dgm:pt modelId="{6B450DFF-AD42-4672-AA8A-58618D251929}" type="sibTrans" cxnId="{45D068CA-B01F-4B8D-A524-1BD8D6BC19D0}">
      <dgm:prSet/>
      <dgm:spPr/>
      <dgm:t>
        <a:bodyPr/>
        <a:lstStyle/>
        <a:p>
          <a:endParaRPr lang="en-US"/>
        </a:p>
      </dgm:t>
    </dgm:pt>
    <dgm:pt modelId="{5F4D7F41-DD3B-4422-84DE-6DDFB493474F}">
      <dgm:prSet/>
      <dgm:spPr/>
      <dgm:t>
        <a:bodyPr/>
        <a:lstStyle/>
        <a:p>
          <a:r>
            <a:rPr lang="en-US" dirty="0"/>
            <a:t>Schema Verification : Compare the dataset schema (structure) between source and target data sets.</a:t>
          </a:r>
        </a:p>
      </dgm:t>
    </dgm:pt>
    <dgm:pt modelId="{343D4381-FB7C-476E-8438-199C7CE11983}" type="parTrans" cxnId="{2B07A684-381F-43D4-9107-BF59C786F118}">
      <dgm:prSet/>
      <dgm:spPr/>
      <dgm:t>
        <a:bodyPr/>
        <a:lstStyle/>
        <a:p>
          <a:endParaRPr lang="en-US"/>
        </a:p>
      </dgm:t>
    </dgm:pt>
    <dgm:pt modelId="{093A017A-5B6C-42ED-881A-C881B2EE8FA9}" type="sibTrans" cxnId="{2B07A684-381F-43D4-9107-BF59C786F118}">
      <dgm:prSet/>
      <dgm:spPr/>
      <dgm:t>
        <a:bodyPr/>
        <a:lstStyle/>
        <a:p>
          <a:endParaRPr lang="en-US"/>
        </a:p>
      </dgm:t>
    </dgm:pt>
    <dgm:pt modelId="{2A06D808-B85A-481D-8920-5A96AC8B119B}">
      <dgm:prSet/>
      <dgm:spPr/>
      <dgm:t>
        <a:bodyPr/>
        <a:lstStyle/>
        <a:p>
          <a:r>
            <a:rPr lang="en-US" dirty="0"/>
            <a:t>Regression Testing: Compare before and after datasets in case of source system change.(RedShift or Oracle)</a:t>
          </a:r>
        </a:p>
      </dgm:t>
    </dgm:pt>
    <dgm:pt modelId="{3BF1306B-DF88-48A5-B22C-992F189F60C5}" type="parTrans" cxnId="{1BC6E277-4F27-411E-9F6A-83029C3C8EC4}">
      <dgm:prSet/>
      <dgm:spPr/>
      <dgm:t>
        <a:bodyPr/>
        <a:lstStyle/>
        <a:p>
          <a:endParaRPr lang="en-US"/>
        </a:p>
      </dgm:t>
    </dgm:pt>
    <dgm:pt modelId="{86C9ACB2-3971-49C8-9444-386C41F504FB}" type="sibTrans" cxnId="{1BC6E277-4F27-411E-9F6A-83029C3C8EC4}">
      <dgm:prSet/>
      <dgm:spPr/>
      <dgm:t>
        <a:bodyPr/>
        <a:lstStyle/>
        <a:p>
          <a:endParaRPr lang="en-US"/>
        </a:p>
      </dgm:t>
    </dgm:pt>
    <dgm:pt modelId="{C67393C1-7C88-431B-B14F-F72340768226}">
      <dgm:prSet/>
      <dgm:spPr/>
      <dgm:t>
        <a:bodyPr/>
        <a:lstStyle/>
        <a:p>
          <a:r>
            <a:rPr lang="en-US" dirty="0"/>
            <a:t>ATF can be used for Unit Testing and System Integration Testing(QA)</a:t>
          </a:r>
        </a:p>
      </dgm:t>
    </dgm:pt>
    <dgm:pt modelId="{05F657FA-A86F-473F-B4B4-D366C465DBA6}" type="parTrans" cxnId="{00671DF1-1A68-4628-A878-A59D49FDF3A8}">
      <dgm:prSet/>
      <dgm:spPr/>
      <dgm:t>
        <a:bodyPr/>
        <a:lstStyle/>
        <a:p>
          <a:endParaRPr lang="en-US"/>
        </a:p>
      </dgm:t>
    </dgm:pt>
    <dgm:pt modelId="{36C2DB53-ADE2-4174-ABC7-8B94103EE7D1}" type="sibTrans" cxnId="{00671DF1-1A68-4628-A878-A59D49FDF3A8}">
      <dgm:prSet/>
      <dgm:spPr/>
      <dgm:t>
        <a:bodyPr/>
        <a:lstStyle/>
        <a:p>
          <a:endParaRPr lang="en-US"/>
        </a:p>
      </dgm:t>
    </dgm:pt>
    <dgm:pt modelId="{A351A17A-22F4-42B9-A733-573F04E5310B}">
      <dgm:prSet/>
      <dgm:spPr/>
      <dgm:t>
        <a:bodyPr/>
        <a:lstStyle/>
        <a:p>
          <a:r>
            <a:rPr lang="en-US" dirty="0"/>
            <a:t>Business Rules Verification: Verify if simple  business rules are applied successfully using automatic Testcase Generation</a:t>
          </a:r>
        </a:p>
      </dgm:t>
    </dgm:pt>
    <dgm:pt modelId="{05AB7038-A3BB-4BC8-B76A-8A830D28193B}" type="parTrans" cxnId="{F81EE51D-CCBC-4FBF-8F14-484AE2004310}">
      <dgm:prSet/>
      <dgm:spPr/>
      <dgm:t>
        <a:bodyPr/>
        <a:lstStyle/>
        <a:p>
          <a:endParaRPr lang="en-US"/>
        </a:p>
      </dgm:t>
    </dgm:pt>
    <dgm:pt modelId="{59EA792F-92E4-463E-9AEE-CB8A850349F1}" type="sibTrans" cxnId="{F81EE51D-CCBC-4FBF-8F14-484AE2004310}">
      <dgm:prSet/>
      <dgm:spPr/>
      <dgm:t>
        <a:bodyPr/>
        <a:lstStyle/>
        <a:p>
          <a:endParaRPr lang="en-US"/>
        </a:p>
      </dgm:t>
    </dgm:pt>
    <dgm:pt modelId="{F71F9834-F8B9-4981-88A7-D013D3869117}">
      <dgm:prSet/>
      <dgm:spPr/>
      <dgm:t>
        <a:bodyPr/>
        <a:lstStyle/>
        <a:p>
          <a:r>
            <a:rPr lang="en-US" dirty="0"/>
            <a:t>Testcase Creation Automated  using Source to Target document Meta data  along with well formatted PDF Test Results.</a:t>
          </a:r>
        </a:p>
      </dgm:t>
    </dgm:pt>
    <dgm:pt modelId="{4804E1F1-87C8-4DAD-A779-C7B9ADEB8CA4}" type="parTrans" cxnId="{A5BEEEE9-08EA-4BF4-92FD-5DF850D50004}">
      <dgm:prSet/>
      <dgm:spPr/>
      <dgm:t>
        <a:bodyPr/>
        <a:lstStyle/>
        <a:p>
          <a:endParaRPr lang="en-US"/>
        </a:p>
      </dgm:t>
    </dgm:pt>
    <dgm:pt modelId="{979201AA-A3BD-448A-94A9-A5AA472F5FAC}" type="sibTrans" cxnId="{A5BEEEE9-08EA-4BF4-92FD-5DF850D50004}">
      <dgm:prSet/>
      <dgm:spPr/>
      <dgm:t>
        <a:bodyPr/>
        <a:lstStyle/>
        <a:p>
          <a:endParaRPr lang="en-US"/>
        </a:p>
      </dgm:t>
    </dgm:pt>
    <dgm:pt modelId="{FAE5B453-16FB-4F82-8613-C2585AAF0DE5}">
      <dgm:prSet/>
      <dgm:spPr/>
      <dgm:t>
        <a:bodyPr/>
        <a:lstStyle/>
        <a:p>
          <a:r>
            <a:rPr lang="en-US" dirty="0"/>
            <a:t>Custom (Manual) Rules: Verify that complex business rules are applied successfully  using Manual Query Generation.</a:t>
          </a:r>
        </a:p>
      </dgm:t>
    </dgm:pt>
    <dgm:pt modelId="{049C3412-7039-4F06-B972-41EC5CCC6116}" type="parTrans" cxnId="{ADB98F13-45A6-4589-977C-980444E2B579}">
      <dgm:prSet/>
      <dgm:spPr/>
      <dgm:t>
        <a:bodyPr/>
        <a:lstStyle/>
        <a:p>
          <a:endParaRPr lang="en-US"/>
        </a:p>
      </dgm:t>
    </dgm:pt>
    <dgm:pt modelId="{7C24D522-F983-4D52-88C7-902A01F2DAF9}" type="sibTrans" cxnId="{ADB98F13-45A6-4589-977C-980444E2B579}">
      <dgm:prSet/>
      <dgm:spPr/>
      <dgm:t>
        <a:bodyPr/>
        <a:lstStyle/>
        <a:p>
          <a:endParaRPr lang="en-US"/>
        </a:p>
      </dgm:t>
    </dgm:pt>
    <dgm:pt modelId="{887965E7-00D9-4621-8C6F-95E0A4B80ED4}">
      <dgm:prSet/>
      <dgm:spPr/>
      <dgm:t>
        <a:bodyPr/>
        <a:lstStyle/>
        <a:p>
          <a:r>
            <a:rPr lang="en-US" dirty="0"/>
            <a:t>Incase of Failed Testcases Provides Precise sample records which did not match along with columns which did not match with source and target column values</a:t>
          </a:r>
        </a:p>
      </dgm:t>
    </dgm:pt>
    <dgm:pt modelId="{DCA3BF08-42B5-4D94-9933-9DBA5CF8B860}" type="parTrans" cxnId="{4D3B5F24-F1FA-4696-8E15-74B3595FCC79}">
      <dgm:prSet/>
      <dgm:spPr/>
      <dgm:t>
        <a:bodyPr/>
        <a:lstStyle/>
        <a:p>
          <a:endParaRPr lang="en-US"/>
        </a:p>
      </dgm:t>
    </dgm:pt>
    <dgm:pt modelId="{8279EF46-D4DA-4DB2-8452-F14AC88D8DD6}" type="sibTrans" cxnId="{4D3B5F24-F1FA-4696-8E15-74B3595FCC79}">
      <dgm:prSet/>
      <dgm:spPr/>
      <dgm:t>
        <a:bodyPr/>
        <a:lstStyle/>
        <a:p>
          <a:endParaRPr lang="en-US"/>
        </a:p>
      </dgm:t>
    </dgm:pt>
    <dgm:pt modelId="{97630393-0728-4C66-B48B-8EE1C0328CE2}" type="pres">
      <dgm:prSet presAssocID="{918DD89D-A51D-4647-BAAC-D7654B59789B}" presName="linear" presStyleCnt="0">
        <dgm:presLayoutVars>
          <dgm:animLvl val="lvl"/>
          <dgm:resizeHandles val="exact"/>
        </dgm:presLayoutVars>
      </dgm:prSet>
      <dgm:spPr/>
    </dgm:pt>
    <dgm:pt modelId="{1A520FD3-2E1C-449B-9BC2-211A93A5243A}" type="pres">
      <dgm:prSet presAssocID="{8486C13D-A091-432A-BD2F-2602AE9BF69B}" presName="parentText" presStyleLbl="node1" presStyleIdx="0" presStyleCnt="1">
        <dgm:presLayoutVars>
          <dgm:chMax val="0"/>
          <dgm:bulletEnabled val="1"/>
        </dgm:presLayoutVars>
      </dgm:prSet>
      <dgm:spPr/>
    </dgm:pt>
    <dgm:pt modelId="{3DC3B0FC-8D85-4397-A0AC-DD2077075B64}" type="pres">
      <dgm:prSet presAssocID="{8486C13D-A091-432A-BD2F-2602AE9BF69B}" presName="childText" presStyleLbl="revTx" presStyleIdx="0" presStyleCnt="1">
        <dgm:presLayoutVars>
          <dgm:bulletEnabled val="1"/>
        </dgm:presLayoutVars>
      </dgm:prSet>
      <dgm:spPr/>
    </dgm:pt>
  </dgm:ptLst>
  <dgm:cxnLst>
    <dgm:cxn modelId="{65AE9206-8562-4EA0-96FB-A62E08A5CA0A}" type="presOf" srcId="{CC9B45AC-03DA-48CD-B0AC-EF8D76269397}" destId="{3DC3B0FC-8D85-4397-A0AC-DD2077075B64}" srcOrd="0" destOrd="2" presId="urn:microsoft.com/office/officeart/2005/8/layout/vList2"/>
    <dgm:cxn modelId="{ADB98F13-45A6-4589-977C-980444E2B579}" srcId="{8486C13D-A091-432A-BD2F-2602AE9BF69B}" destId="{FAE5B453-16FB-4F82-8613-C2585AAF0DE5}" srcOrd="4" destOrd="0" parTransId="{049C3412-7039-4F06-B972-41EC5CCC6116}" sibTransId="{7C24D522-F983-4D52-88C7-902A01F2DAF9}"/>
    <dgm:cxn modelId="{2841E315-BCC3-43E6-8CE3-E9588EE38079}" type="presOf" srcId="{F71F9834-F8B9-4981-88A7-D013D3869117}" destId="{3DC3B0FC-8D85-4397-A0AC-DD2077075B64}" srcOrd="0" destOrd="0" presId="urn:microsoft.com/office/officeart/2005/8/layout/vList2"/>
    <dgm:cxn modelId="{C3F9EB16-34FA-4620-B56C-BEDC484CF55A}" type="presOf" srcId="{887965E7-00D9-4621-8C6F-95E0A4B80ED4}" destId="{3DC3B0FC-8D85-4397-A0AC-DD2077075B64}" srcOrd="0" destOrd="8" presId="urn:microsoft.com/office/officeart/2005/8/layout/vList2"/>
    <dgm:cxn modelId="{66891E17-A5B8-4BEF-8C20-7DB82D96E9AB}" srcId="{8486C13D-A091-432A-BD2F-2602AE9BF69B}" destId="{2B04DD4D-9E82-4220-8D8B-8303351B53F1}" srcOrd="1" destOrd="0" parTransId="{51D50266-A8A5-46F8-B348-0BC22F1B39C0}" sibTransId="{2A3C01F0-EC8D-4F46-A7D3-B22789E27792}"/>
    <dgm:cxn modelId="{F81EE51D-CCBC-4FBF-8F14-484AE2004310}" srcId="{8486C13D-A091-432A-BD2F-2602AE9BF69B}" destId="{A351A17A-22F4-42B9-A733-573F04E5310B}" srcOrd="3" destOrd="0" parTransId="{05AB7038-A3BB-4BC8-B76A-8A830D28193B}" sibTransId="{59EA792F-92E4-463E-9AEE-CB8A850349F1}"/>
    <dgm:cxn modelId="{15C2B31F-F123-46E1-91EF-E176201B3764}" type="presOf" srcId="{FAE5B453-16FB-4F82-8613-C2585AAF0DE5}" destId="{3DC3B0FC-8D85-4397-A0AC-DD2077075B64}" srcOrd="0" destOrd="4" presId="urn:microsoft.com/office/officeart/2005/8/layout/vList2"/>
    <dgm:cxn modelId="{4D3B5F24-F1FA-4696-8E15-74B3595FCC79}" srcId="{8486C13D-A091-432A-BD2F-2602AE9BF69B}" destId="{887965E7-00D9-4621-8C6F-95E0A4B80ED4}" srcOrd="8" destOrd="0" parTransId="{DCA3BF08-42B5-4D94-9933-9DBA5CF8B860}" sibTransId="{8279EF46-D4DA-4DB2-8452-F14AC88D8DD6}"/>
    <dgm:cxn modelId="{BEA92339-0091-449F-AC1D-C73CE74B399B}" type="presOf" srcId="{8486C13D-A091-432A-BD2F-2602AE9BF69B}" destId="{1A520FD3-2E1C-449B-9BC2-211A93A5243A}" srcOrd="0" destOrd="0" presId="urn:microsoft.com/office/officeart/2005/8/layout/vList2"/>
    <dgm:cxn modelId="{CD712D67-937E-42AC-B082-EEAB5EA138CD}" srcId="{918DD89D-A51D-4647-BAAC-D7654B59789B}" destId="{8486C13D-A091-432A-BD2F-2602AE9BF69B}" srcOrd="0" destOrd="0" parTransId="{3981360E-1F25-4B59-AF1A-362243FE4AE5}" sibTransId="{81770CD8-E966-4F6B-A3FC-E594C34C3E67}"/>
    <dgm:cxn modelId="{FF68254D-43EF-41D9-AECD-8F470E39C1E2}" type="presOf" srcId="{2A06D808-B85A-481D-8920-5A96AC8B119B}" destId="{3DC3B0FC-8D85-4397-A0AC-DD2077075B64}" srcOrd="0" destOrd="6" presId="urn:microsoft.com/office/officeart/2005/8/layout/vList2"/>
    <dgm:cxn modelId="{1BC6E277-4F27-411E-9F6A-83029C3C8EC4}" srcId="{8486C13D-A091-432A-BD2F-2602AE9BF69B}" destId="{2A06D808-B85A-481D-8920-5A96AC8B119B}" srcOrd="6" destOrd="0" parTransId="{3BF1306B-DF88-48A5-B22C-992F189F60C5}" sibTransId="{86C9ACB2-3971-49C8-9444-386C41F504FB}"/>
    <dgm:cxn modelId="{4869A77A-6296-44D5-8B4C-E0CABA08C2B3}" type="presOf" srcId="{C67393C1-7C88-431B-B14F-F72340768226}" destId="{3DC3B0FC-8D85-4397-A0AC-DD2077075B64}" srcOrd="0" destOrd="7" presId="urn:microsoft.com/office/officeart/2005/8/layout/vList2"/>
    <dgm:cxn modelId="{2B07A684-381F-43D4-9107-BF59C786F118}" srcId="{8486C13D-A091-432A-BD2F-2602AE9BF69B}" destId="{5F4D7F41-DD3B-4422-84DE-6DDFB493474F}" srcOrd="5" destOrd="0" parTransId="{343D4381-FB7C-476E-8438-199C7CE11983}" sibTransId="{093A017A-5B6C-42ED-881A-C881B2EE8FA9}"/>
    <dgm:cxn modelId="{8019C595-95A4-41B3-A2D2-107D53F7A715}" type="presOf" srcId="{A351A17A-22F4-42B9-A733-573F04E5310B}" destId="{3DC3B0FC-8D85-4397-A0AC-DD2077075B64}" srcOrd="0" destOrd="3" presId="urn:microsoft.com/office/officeart/2005/8/layout/vList2"/>
    <dgm:cxn modelId="{00AA4E9C-19DC-4EE0-9E58-0F7007EF8F2E}" type="presOf" srcId="{2B04DD4D-9E82-4220-8D8B-8303351B53F1}" destId="{3DC3B0FC-8D85-4397-A0AC-DD2077075B64}" srcOrd="0" destOrd="1" presId="urn:microsoft.com/office/officeart/2005/8/layout/vList2"/>
    <dgm:cxn modelId="{87314AB4-5ED5-460E-9539-0C98F07740D3}" type="presOf" srcId="{918DD89D-A51D-4647-BAAC-D7654B59789B}" destId="{97630393-0728-4C66-B48B-8EE1C0328CE2}" srcOrd="0" destOrd="0" presId="urn:microsoft.com/office/officeart/2005/8/layout/vList2"/>
    <dgm:cxn modelId="{45D068CA-B01F-4B8D-A524-1BD8D6BC19D0}" srcId="{8486C13D-A091-432A-BD2F-2602AE9BF69B}" destId="{CC9B45AC-03DA-48CD-B0AC-EF8D76269397}" srcOrd="2" destOrd="0" parTransId="{BD05727E-D9DE-473B-8C30-A5AFFB88E462}" sibTransId="{6B450DFF-AD42-4672-AA8A-58618D251929}"/>
    <dgm:cxn modelId="{4E9831CF-B21C-4460-B9F6-A653BE83ECD8}" type="presOf" srcId="{5F4D7F41-DD3B-4422-84DE-6DDFB493474F}" destId="{3DC3B0FC-8D85-4397-A0AC-DD2077075B64}" srcOrd="0" destOrd="5" presId="urn:microsoft.com/office/officeart/2005/8/layout/vList2"/>
    <dgm:cxn modelId="{A5BEEEE9-08EA-4BF4-92FD-5DF850D50004}" srcId="{8486C13D-A091-432A-BD2F-2602AE9BF69B}" destId="{F71F9834-F8B9-4981-88A7-D013D3869117}" srcOrd="0" destOrd="0" parTransId="{4804E1F1-87C8-4DAD-A779-C7B9ADEB8CA4}" sibTransId="{979201AA-A3BD-448A-94A9-A5AA472F5FAC}"/>
    <dgm:cxn modelId="{00671DF1-1A68-4628-A878-A59D49FDF3A8}" srcId="{8486C13D-A091-432A-BD2F-2602AE9BF69B}" destId="{C67393C1-7C88-431B-B14F-F72340768226}" srcOrd="7" destOrd="0" parTransId="{05F657FA-A86F-473F-B4B4-D366C465DBA6}" sibTransId="{36C2DB53-ADE2-4174-ABC7-8B94103EE7D1}"/>
    <dgm:cxn modelId="{6D13137A-1082-43B0-8032-FDA69D15CB46}" type="presParOf" srcId="{97630393-0728-4C66-B48B-8EE1C0328CE2}" destId="{1A520FD3-2E1C-449B-9BC2-211A93A5243A}" srcOrd="0" destOrd="0" presId="urn:microsoft.com/office/officeart/2005/8/layout/vList2"/>
    <dgm:cxn modelId="{2CF16567-6B76-4C12-BD58-8BD22BDAA999}" type="presParOf" srcId="{97630393-0728-4C66-B48B-8EE1C0328CE2}" destId="{3DC3B0FC-8D85-4397-A0AC-DD2077075B64}"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0812E5-E3CF-4F38-B6FA-54089623C960}"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31A44379-C17F-4C63-827A-D62108E2F99B}">
      <dgm:prSet custT="1"/>
      <dgm:spPr/>
      <dgm:t>
        <a:bodyPr/>
        <a:lstStyle/>
        <a:p>
          <a:r>
            <a:rPr lang="en-US" sz="1000" b="0" baseline="0" dirty="0"/>
            <a:t>ATF is used to compare source and target  data based on Source to Target Mapping Document(S2T) and Like Objects without Source to Target Mapping Document(S2T).</a:t>
          </a:r>
          <a:endParaRPr lang="en-US" sz="1000" dirty="0"/>
        </a:p>
      </dgm:t>
    </dgm:pt>
    <dgm:pt modelId="{B37EA9CD-4009-4780-A7B1-C7E8AB1E96C1}" type="parTrans" cxnId="{22C0B57C-ABC5-406F-A420-2773616EE7F4}">
      <dgm:prSet/>
      <dgm:spPr/>
      <dgm:t>
        <a:bodyPr/>
        <a:lstStyle/>
        <a:p>
          <a:endParaRPr lang="en-US"/>
        </a:p>
      </dgm:t>
    </dgm:pt>
    <dgm:pt modelId="{E93D60C1-581D-4356-B903-12F96F2203CF}" type="sibTrans" cxnId="{22C0B57C-ABC5-406F-A420-2773616EE7F4}">
      <dgm:prSet/>
      <dgm:spPr/>
      <dgm:t>
        <a:bodyPr/>
        <a:lstStyle/>
        <a:p>
          <a:endParaRPr lang="en-US"/>
        </a:p>
      </dgm:t>
    </dgm:pt>
    <dgm:pt modelId="{2F3D5321-B286-42D0-925D-E0D77B9BCF22}">
      <dgm:prSet custT="1"/>
      <dgm:spPr/>
      <dgm:t>
        <a:bodyPr/>
        <a:lstStyle/>
        <a:p>
          <a:r>
            <a:rPr lang="en-US" sz="1000" b="0" baseline="0" dirty="0"/>
            <a:t>ATF is used to compare table schema  defined  in  Source to Target Mapping Document(S2T) vs physical implementation.</a:t>
          </a:r>
          <a:endParaRPr lang="en-US" sz="1000" dirty="0"/>
        </a:p>
      </dgm:t>
    </dgm:pt>
    <dgm:pt modelId="{530A57F2-11B8-4844-BF32-7E771A4F26D5}" type="parTrans" cxnId="{B0BE1836-E066-4478-801A-AF3E3097A989}">
      <dgm:prSet/>
      <dgm:spPr/>
      <dgm:t>
        <a:bodyPr/>
        <a:lstStyle/>
        <a:p>
          <a:endParaRPr lang="en-US"/>
        </a:p>
      </dgm:t>
    </dgm:pt>
    <dgm:pt modelId="{483C4AD7-E2E1-4F59-B99C-D87537BCF48B}" type="sibTrans" cxnId="{B0BE1836-E066-4478-801A-AF3E3097A989}">
      <dgm:prSet/>
      <dgm:spPr/>
      <dgm:t>
        <a:bodyPr/>
        <a:lstStyle/>
        <a:p>
          <a:endParaRPr lang="en-US"/>
        </a:p>
      </dgm:t>
    </dgm:pt>
    <dgm:pt modelId="{1881EF5C-54A1-4661-AB75-C4B539D98380}">
      <dgm:prSet custT="1"/>
      <dgm:spPr/>
      <dgm:t>
        <a:bodyPr/>
        <a:lstStyle/>
        <a:p>
          <a:r>
            <a:rPr lang="en-US" sz="1000" b="0" baseline="0"/>
            <a:t>Types of Testing Performed:</a:t>
          </a:r>
          <a:endParaRPr lang="en-US" sz="1000"/>
        </a:p>
      </dgm:t>
    </dgm:pt>
    <dgm:pt modelId="{25B55115-66CC-4D47-8B4F-1EB0E9DBB8A0}" type="parTrans" cxnId="{8608390F-247F-444C-A83A-9282648E3947}">
      <dgm:prSet/>
      <dgm:spPr/>
      <dgm:t>
        <a:bodyPr/>
        <a:lstStyle/>
        <a:p>
          <a:endParaRPr lang="en-US"/>
        </a:p>
      </dgm:t>
    </dgm:pt>
    <dgm:pt modelId="{3C79E7BA-A417-424C-B879-D2649D9D4E0F}" type="sibTrans" cxnId="{8608390F-247F-444C-A83A-9282648E3947}">
      <dgm:prSet/>
      <dgm:spPr/>
      <dgm:t>
        <a:bodyPr/>
        <a:lstStyle/>
        <a:p>
          <a:endParaRPr lang="en-US"/>
        </a:p>
      </dgm:t>
    </dgm:pt>
    <dgm:pt modelId="{A55B660E-E4FE-4F0F-AD59-F60CD454F554}">
      <dgm:prSet custT="1"/>
      <dgm:spPr/>
      <dgm:t>
        <a:bodyPr/>
        <a:lstStyle/>
        <a:p>
          <a:r>
            <a:rPr lang="en-US" sz="900" dirty="0"/>
            <a:t>Data Verification </a:t>
          </a:r>
        </a:p>
      </dgm:t>
    </dgm:pt>
    <dgm:pt modelId="{796AE5B3-424E-4EA7-9EC2-2E5AE66E9470}" type="parTrans" cxnId="{96245ADE-BC26-45FF-9B65-2763AE96E95A}">
      <dgm:prSet/>
      <dgm:spPr/>
      <dgm:t>
        <a:bodyPr/>
        <a:lstStyle/>
        <a:p>
          <a:endParaRPr lang="en-US"/>
        </a:p>
      </dgm:t>
    </dgm:pt>
    <dgm:pt modelId="{3527DCFC-B902-427C-B1B2-06E834638FE9}" type="sibTrans" cxnId="{96245ADE-BC26-45FF-9B65-2763AE96E95A}">
      <dgm:prSet/>
      <dgm:spPr/>
      <dgm:t>
        <a:bodyPr/>
        <a:lstStyle/>
        <a:p>
          <a:endParaRPr lang="en-US"/>
        </a:p>
      </dgm:t>
    </dgm:pt>
    <dgm:pt modelId="{681B9219-3EF1-4E06-98A0-E9594EA521B9}">
      <dgm:prSet custT="1"/>
      <dgm:spPr/>
      <dgm:t>
        <a:bodyPr/>
        <a:lstStyle/>
        <a:p>
          <a:r>
            <a:rPr lang="en-US" sz="900" dirty="0"/>
            <a:t>Source to Target Count Check Verification</a:t>
          </a:r>
        </a:p>
      </dgm:t>
    </dgm:pt>
    <dgm:pt modelId="{EFCF68A3-1798-49CB-86EC-775CDB07CB6A}" type="parTrans" cxnId="{73CB6C10-0E45-46ED-BC87-E3C9F428B9A3}">
      <dgm:prSet/>
      <dgm:spPr/>
      <dgm:t>
        <a:bodyPr/>
        <a:lstStyle/>
        <a:p>
          <a:endParaRPr lang="en-US"/>
        </a:p>
      </dgm:t>
    </dgm:pt>
    <dgm:pt modelId="{CC72FD2E-88B7-422E-93CE-C7D20145893F}" type="sibTrans" cxnId="{73CB6C10-0E45-46ED-BC87-E3C9F428B9A3}">
      <dgm:prSet/>
      <dgm:spPr/>
      <dgm:t>
        <a:bodyPr/>
        <a:lstStyle/>
        <a:p>
          <a:endParaRPr lang="en-US"/>
        </a:p>
      </dgm:t>
    </dgm:pt>
    <dgm:pt modelId="{DC6996C0-B531-42FB-B422-EB6FC0BEEB9C}">
      <dgm:prSet custT="1"/>
      <dgm:spPr/>
      <dgm:t>
        <a:bodyPr/>
        <a:lstStyle/>
        <a:p>
          <a:r>
            <a:rPr lang="en-US" sz="900" dirty="0"/>
            <a:t>Source to Target Duplicate Count Check Verification</a:t>
          </a:r>
        </a:p>
      </dgm:t>
    </dgm:pt>
    <dgm:pt modelId="{2E53E928-E1FA-46FB-A8D6-01CE315705DE}" type="parTrans" cxnId="{28894986-7FC3-4DC2-B435-4A844876D01D}">
      <dgm:prSet/>
      <dgm:spPr/>
      <dgm:t>
        <a:bodyPr/>
        <a:lstStyle/>
        <a:p>
          <a:endParaRPr lang="en-US"/>
        </a:p>
      </dgm:t>
    </dgm:pt>
    <dgm:pt modelId="{8F6F7142-0505-4E0C-AE3A-E3535993DE19}" type="sibTrans" cxnId="{28894986-7FC3-4DC2-B435-4A844876D01D}">
      <dgm:prSet/>
      <dgm:spPr/>
      <dgm:t>
        <a:bodyPr/>
        <a:lstStyle/>
        <a:p>
          <a:endParaRPr lang="en-US"/>
        </a:p>
      </dgm:t>
    </dgm:pt>
    <dgm:pt modelId="{5EB140D6-FA01-43DE-BBF5-51F634C0E8E6}">
      <dgm:prSet custT="1"/>
      <dgm:spPr/>
      <dgm:t>
        <a:bodyPr/>
        <a:lstStyle/>
        <a:p>
          <a:r>
            <a:rPr lang="en-US" sz="900" dirty="0"/>
            <a:t>Source to Target Content Check Verification</a:t>
          </a:r>
        </a:p>
      </dgm:t>
    </dgm:pt>
    <dgm:pt modelId="{BEFE55EB-C523-4C2E-BA85-B8FB097DD153}" type="parTrans" cxnId="{E6D69D69-737C-4042-BFDD-B0A2F5EEBCCE}">
      <dgm:prSet/>
      <dgm:spPr/>
      <dgm:t>
        <a:bodyPr/>
        <a:lstStyle/>
        <a:p>
          <a:endParaRPr lang="en-US"/>
        </a:p>
      </dgm:t>
    </dgm:pt>
    <dgm:pt modelId="{0ACB70BF-ACEF-4DB2-9301-84540E9AA771}" type="sibTrans" cxnId="{E6D69D69-737C-4042-BFDD-B0A2F5EEBCCE}">
      <dgm:prSet/>
      <dgm:spPr/>
      <dgm:t>
        <a:bodyPr/>
        <a:lstStyle/>
        <a:p>
          <a:endParaRPr lang="en-US"/>
        </a:p>
      </dgm:t>
    </dgm:pt>
    <dgm:pt modelId="{247E0038-6BD0-4C64-B671-B691C3E12B95}">
      <dgm:prSet custT="1"/>
      <dgm:spPr/>
      <dgm:t>
        <a:bodyPr/>
        <a:lstStyle/>
        <a:p>
          <a:r>
            <a:rPr lang="en-US" sz="900"/>
            <a:t>Schema Verification </a:t>
          </a:r>
        </a:p>
      </dgm:t>
    </dgm:pt>
    <dgm:pt modelId="{D8FB2997-6D29-4462-BF0E-1ECBA79E223A}" type="parTrans" cxnId="{68C2ABA7-5822-482C-A459-4968097B7816}">
      <dgm:prSet/>
      <dgm:spPr/>
      <dgm:t>
        <a:bodyPr/>
        <a:lstStyle/>
        <a:p>
          <a:endParaRPr lang="en-US"/>
        </a:p>
      </dgm:t>
    </dgm:pt>
    <dgm:pt modelId="{A1CEB016-6CC7-48E0-BCBB-B59E92F5AF3A}" type="sibTrans" cxnId="{68C2ABA7-5822-482C-A459-4968097B7816}">
      <dgm:prSet/>
      <dgm:spPr/>
      <dgm:t>
        <a:bodyPr/>
        <a:lstStyle/>
        <a:p>
          <a:endParaRPr lang="en-US"/>
        </a:p>
      </dgm:t>
    </dgm:pt>
    <dgm:pt modelId="{BF56D6E6-F25E-4350-B51A-B74C3647076B}">
      <dgm:prSet custT="1"/>
      <dgm:spPr/>
      <dgm:t>
        <a:bodyPr/>
        <a:lstStyle/>
        <a:p>
          <a:r>
            <a:rPr lang="en-US" sz="900" dirty="0"/>
            <a:t>S2T to Physical Implementation of Table schema Verification</a:t>
          </a:r>
        </a:p>
      </dgm:t>
    </dgm:pt>
    <dgm:pt modelId="{F0228FFE-E361-4F82-8D33-E5330CFFAF9A}" type="parTrans" cxnId="{B19687CD-5798-4E8F-BD66-A14893AD4ED5}">
      <dgm:prSet/>
      <dgm:spPr/>
      <dgm:t>
        <a:bodyPr/>
        <a:lstStyle/>
        <a:p>
          <a:endParaRPr lang="en-US"/>
        </a:p>
      </dgm:t>
    </dgm:pt>
    <dgm:pt modelId="{9E72A73E-0432-4595-8AE3-4B69165AA6C9}" type="sibTrans" cxnId="{B19687CD-5798-4E8F-BD66-A14893AD4ED5}">
      <dgm:prSet/>
      <dgm:spPr/>
      <dgm:t>
        <a:bodyPr/>
        <a:lstStyle/>
        <a:p>
          <a:endParaRPr lang="en-US"/>
        </a:p>
      </dgm:t>
    </dgm:pt>
    <dgm:pt modelId="{9D1EF739-9F72-4F68-B11F-2B80C0CB14BA}">
      <dgm:prSet custT="1"/>
      <dgm:spPr/>
      <dgm:t>
        <a:bodyPr/>
        <a:lstStyle/>
        <a:p>
          <a:r>
            <a:rPr lang="en-US" sz="1000" b="0" baseline="0" dirty="0"/>
            <a:t>Types of Data Sources supported by  ATF for Data Verification </a:t>
          </a:r>
          <a:endParaRPr lang="en-US" sz="1000" dirty="0"/>
        </a:p>
      </dgm:t>
    </dgm:pt>
    <dgm:pt modelId="{CD85687E-EA5C-4482-BFA8-BCACAB343A9E}" type="parTrans" cxnId="{88C6B967-32F1-460D-A652-A0C72B26AE07}">
      <dgm:prSet/>
      <dgm:spPr/>
      <dgm:t>
        <a:bodyPr/>
        <a:lstStyle/>
        <a:p>
          <a:endParaRPr lang="en-US"/>
        </a:p>
      </dgm:t>
    </dgm:pt>
    <dgm:pt modelId="{5B234D01-B92F-419A-B634-3C9A251C21F3}" type="sibTrans" cxnId="{88C6B967-32F1-460D-A652-A0C72B26AE07}">
      <dgm:prSet/>
      <dgm:spPr/>
      <dgm:t>
        <a:bodyPr/>
        <a:lstStyle/>
        <a:p>
          <a:endParaRPr lang="en-US"/>
        </a:p>
      </dgm:t>
    </dgm:pt>
    <dgm:pt modelId="{1ED505B5-3BCF-4C4B-AD0D-E2C354703FA2}">
      <dgm:prSet custT="1"/>
      <dgm:spPr/>
      <dgm:t>
        <a:bodyPr/>
        <a:lstStyle/>
        <a:p>
          <a:r>
            <a:rPr lang="en-US" sz="1000" dirty="0"/>
            <a:t>Oracle Database</a:t>
          </a:r>
        </a:p>
      </dgm:t>
    </dgm:pt>
    <dgm:pt modelId="{DEF188B8-41A4-4898-B283-E073025AB4C3}" type="parTrans" cxnId="{2B9B30BB-BF7D-4E5A-8A16-CDEA9DC6FD5B}">
      <dgm:prSet/>
      <dgm:spPr/>
      <dgm:t>
        <a:bodyPr/>
        <a:lstStyle/>
        <a:p>
          <a:endParaRPr lang="en-US"/>
        </a:p>
      </dgm:t>
    </dgm:pt>
    <dgm:pt modelId="{69718E8E-C995-4A20-BD0C-88EFFF8173FE}" type="sibTrans" cxnId="{2B9B30BB-BF7D-4E5A-8A16-CDEA9DC6FD5B}">
      <dgm:prSet/>
      <dgm:spPr/>
      <dgm:t>
        <a:bodyPr/>
        <a:lstStyle/>
        <a:p>
          <a:endParaRPr lang="en-US"/>
        </a:p>
      </dgm:t>
    </dgm:pt>
    <dgm:pt modelId="{2478B550-6929-483C-A1AA-1CE4530B8CA1}">
      <dgm:prSet custT="1"/>
      <dgm:spPr/>
      <dgm:t>
        <a:bodyPr/>
        <a:lstStyle/>
        <a:p>
          <a:r>
            <a:rPr lang="en-US" sz="1000" dirty="0"/>
            <a:t>AWS Redshift Database</a:t>
          </a:r>
        </a:p>
      </dgm:t>
    </dgm:pt>
    <dgm:pt modelId="{3D1D5A30-E09B-4BF9-A9D7-3DF863AC772F}" type="parTrans" cxnId="{A8FBA6E7-8238-4875-AA64-3992DD564B3F}">
      <dgm:prSet/>
      <dgm:spPr/>
      <dgm:t>
        <a:bodyPr/>
        <a:lstStyle/>
        <a:p>
          <a:endParaRPr lang="en-US"/>
        </a:p>
      </dgm:t>
    </dgm:pt>
    <dgm:pt modelId="{777018C3-003F-4591-8D55-48F16D7A3421}" type="sibTrans" cxnId="{A8FBA6E7-8238-4875-AA64-3992DD564B3F}">
      <dgm:prSet/>
      <dgm:spPr/>
      <dgm:t>
        <a:bodyPr/>
        <a:lstStyle/>
        <a:p>
          <a:endParaRPr lang="en-US"/>
        </a:p>
      </dgm:t>
    </dgm:pt>
    <dgm:pt modelId="{5EE64C6C-308B-4DF2-A847-DD0116FA8402}">
      <dgm:prSet custT="1"/>
      <dgm:spPr/>
      <dgm:t>
        <a:bodyPr/>
        <a:lstStyle/>
        <a:p>
          <a:r>
            <a:rPr lang="en-US" sz="1000" dirty="0"/>
            <a:t>Apache Avro File</a:t>
          </a:r>
        </a:p>
      </dgm:t>
    </dgm:pt>
    <dgm:pt modelId="{6A7F1387-FEB1-4A9A-9CB9-B7EBD0CDBB38}" type="parTrans" cxnId="{1414621A-0CDD-4C35-9857-FAB6D149BAEB}">
      <dgm:prSet/>
      <dgm:spPr/>
      <dgm:t>
        <a:bodyPr/>
        <a:lstStyle/>
        <a:p>
          <a:endParaRPr lang="en-US"/>
        </a:p>
      </dgm:t>
    </dgm:pt>
    <dgm:pt modelId="{A9ADD3B9-905B-41DB-9465-5F77EF74CFA7}" type="sibTrans" cxnId="{1414621A-0CDD-4C35-9857-FAB6D149BAEB}">
      <dgm:prSet/>
      <dgm:spPr/>
      <dgm:t>
        <a:bodyPr/>
        <a:lstStyle/>
        <a:p>
          <a:endParaRPr lang="en-US"/>
        </a:p>
      </dgm:t>
    </dgm:pt>
    <dgm:pt modelId="{FCE83C46-CC0C-4B27-B1BB-5A758F03DA97}">
      <dgm:prSet custT="1"/>
      <dgm:spPr/>
      <dgm:t>
        <a:bodyPr/>
        <a:lstStyle/>
        <a:p>
          <a:r>
            <a:rPr lang="en-US" sz="1000" dirty="0" err="1"/>
            <a:t>Json</a:t>
          </a:r>
          <a:r>
            <a:rPr lang="en-US" sz="1000" dirty="0"/>
            <a:t> File</a:t>
          </a:r>
        </a:p>
      </dgm:t>
    </dgm:pt>
    <dgm:pt modelId="{D8D23815-7587-49A5-8DF8-CBC961B53319}" type="parTrans" cxnId="{03D8FE2F-FA47-4F39-9582-442C980C40B9}">
      <dgm:prSet/>
      <dgm:spPr/>
      <dgm:t>
        <a:bodyPr/>
        <a:lstStyle/>
        <a:p>
          <a:endParaRPr lang="en-US"/>
        </a:p>
      </dgm:t>
    </dgm:pt>
    <dgm:pt modelId="{D95B8C9A-CB1E-41EC-860E-250BC1AABD5F}" type="sibTrans" cxnId="{03D8FE2F-FA47-4F39-9582-442C980C40B9}">
      <dgm:prSet/>
      <dgm:spPr/>
      <dgm:t>
        <a:bodyPr/>
        <a:lstStyle/>
        <a:p>
          <a:endParaRPr lang="en-US"/>
        </a:p>
      </dgm:t>
    </dgm:pt>
    <dgm:pt modelId="{AC4777B5-CCB9-49CB-B96B-D76A8AAFDFA7}">
      <dgm:prSet custT="1"/>
      <dgm:spPr/>
      <dgm:t>
        <a:bodyPr/>
        <a:lstStyle/>
        <a:p>
          <a:r>
            <a:rPr lang="en-US" sz="1000" dirty="0"/>
            <a:t>Apache Parquet File</a:t>
          </a:r>
        </a:p>
      </dgm:t>
    </dgm:pt>
    <dgm:pt modelId="{32BA0EA4-96BA-4F91-8449-0AB73FA94953}" type="parTrans" cxnId="{A465C18A-3AF6-4470-93A1-F3DB5F1A789B}">
      <dgm:prSet/>
      <dgm:spPr/>
      <dgm:t>
        <a:bodyPr/>
        <a:lstStyle/>
        <a:p>
          <a:endParaRPr lang="en-US"/>
        </a:p>
      </dgm:t>
    </dgm:pt>
    <dgm:pt modelId="{8F425AAB-BA5D-4E4F-AE08-EDE78553FF64}" type="sibTrans" cxnId="{A465C18A-3AF6-4470-93A1-F3DB5F1A789B}">
      <dgm:prSet/>
      <dgm:spPr/>
      <dgm:t>
        <a:bodyPr/>
        <a:lstStyle/>
        <a:p>
          <a:endParaRPr lang="en-US"/>
        </a:p>
      </dgm:t>
    </dgm:pt>
    <dgm:pt modelId="{3072ED1C-7C88-4430-8830-20806A245620}">
      <dgm:prSet custT="1"/>
      <dgm:spPr/>
      <dgm:t>
        <a:bodyPr/>
        <a:lstStyle/>
        <a:p>
          <a:r>
            <a:rPr lang="en-US" sz="1000" dirty="0"/>
            <a:t>Delimited Data File</a:t>
          </a:r>
        </a:p>
      </dgm:t>
    </dgm:pt>
    <dgm:pt modelId="{EF94F267-E310-465E-918A-BA94EFB447B6}" type="parTrans" cxnId="{D5A1D938-08E7-4636-B08F-5789553E9E34}">
      <dgm:prSet/>
      <dgm:spPr/>
      <dgm:t>
        <a:bodyPr/>
        <a:lstStyle/>
        <a:p>
          <a:endParaRPr lang="en-US"/>
        </a:p>
      </dgm:t>
    </dgm:pt>
    <dgm:pt modelId="{4B1AF1CD-7ADB-4C66-876B-6BFCFB5D0679}" type="sibTrans" cxnId="{D5A1D938-08E7-4636-B08F-5789553E9E34}">
      <dgm:prSet/>
      <dgm:spPr/>
      <dgm:t>
        <a:bodyPr/>
        <a:lstStyle/>
        <a:p>
          <a:endParaRPr lang="en-US"/>
        </a:p>
      </dgm:t>
    </dgm:pt>
    <dgm:pt modelId="{D364B09C-2AC8-4AF6-8985-866D3367FE75}">
      <dgm:prSet custT="1"/>
      <dgm:spPr/>
      <dgm:t>
        <a:bodyPr/>
        <a:lstStyle/>
        <a:p>
          <a:r>
            <a:rPr lang="en-US" sz="1000" dirty="0"/>
            <a:t>Databricks Delta tables</a:t>
          </a:r>
        </a:p>
      </dgm:t>
    </dgm:pt>
    <dgm:pt modelId="{DC25B7EC-C29E-4E11-83C3-D07884ACB7A7}" type="parTrans" cxnId="{71963572-0567-4E37-873B-F539D847BE2D}">
      <dgm:prSet/>
      <dgm:spPr/>
      <dgm:t>
        <a:bodyPr/>
        <a:lstStyle/>
        <a:p>
          <a:endParaRPr lang="en-US"/>
        </a:p>
      </dgm:t>
    </dgm:pt>
    <dgm:pt modelId="{40E95F4C-0FDC-4D01-A011-60013DDC0696}" type="sibTrans" cxnId="{71963572-0567-4E37-873B-F539D847BE2D}">
      <dgm:prSet/>
      <dgm:spPr/>
      <dgm:t>
        <a:bodyPr/>
        <a:lstStyle/>
        <a:p>
          <a:endParaRPr lang="en-US"/>
        </a:p>
      </dgm:t>
    </dgm:pt>
    <dgm:pt modelId="{4CB2E011-4A75-41F1-AE6F-641825F1CC7D}">
      <dgm:prSet custT="1"/>
      <dgm:spPr/>
      <dgm:t>
        <a:bodyPr/>
        <a:lstStyle/>
        <a:p>
          <a:r>
            <a:rPr lang="en-US" sz="1000" b="0" baseline="0" dirty="0"/>
            <a:t>Types of Data Sources supported by ATF for Schema Verification </a:t>
          </a:r>
          <a:endParaRPr lang="en-US" sz="1000" dirty="0"/>
        </a:p>
      </dgm:t>
    </dgm:pt>
    <dgm:pt modelId="{70B4FBD7-BF5C-4D94-9221-11A3A75B9132}" type="parTrans" cxnId="{5C347003-E3B6-4A63-A793-C70D6568D4B2}">
      <dgm:prSet/>
      <dgm:spPr/>
      <dgm:t>
        <a:bodyPr/>
        <a:lstStyle/>
        <a:p>
          <a:endParaRPr lang="en-US"/>
        </a:p>
      </dgm:t>
    </dgm:pt>
    <dgm:pt modelId="{59FBC81D-55C8-4930-9EF0-A66A43EC6B50}" type="sibTrans" cxnId="{5C347003-E3B6-4A63-A793-C70D6568D4B2}">
      <dgm:prSet/>
      <dgm:spPr/>
      <dgm:t>
        <a:bodyPr/>
        <a:lstStyle/>
        <a:p>
          <a:endParaRPr lang="en-US"/>
        </a:p>
      </dgm:t>
    </dgm:pt>
    <dgm:pt modelId="{5F6CFCA8-CE88-4F2D-A806-3AD79517F195}">
      <dgm:prSet custT="1"/>
      <dgm:spPr/>
      <dgm:t>
        <a:bodyPr/>
        <a:lstStyle/>
        <a:p>
          <a:r>
            <a:rPr lang="en-US" sz="1000" dirty="0"/>
            <a:t>Oracle Database</a:t>
          </a:r>
        </a:p>
      </dgm:t>
    </dgm:pt>
    <dgm:pt modelId="{41389546-0A91-407B-B138-8A8B6ECDD906}" type="parTrans" cxnId="{7BF2D9BF-BD04-4D9E-B998-F0D28AB6325D}">
      <dgm:prSet/>
      <dgm:spPr/>
      <dgm:t>
        <a:bodyPr/>
        <a:lstStyle/>
        <a:p>
          <a:endParaRPr lang="en-US"/>
        </a:p>
      </dgm:t>
    </dgm:pt>
    <dgm:pt modelId="{7A7703D3-0ACD-4CC0-BC0A-BF4BBD8A6C51}" type="sibTrans" cxnId="{7BF2D9BF-BD04-4D9E-B998-F0D28AB6325D}">
      <dgm:prSet/>
      <dgm:spPr/>
      <dgm:t>
        <a:bodyPr/>
        <a:lstStyle/>
        <a:p>
          <a:endParaRPr lang="en-US"/>
        </a:p>
      </dgm:t>
    </dgm:pt>
    <dgm:pt modelId="{BF27D675-B7EB-43C4-A212-301D53E17E26}">
      <dgm:prSet custT="1"/>
      <dgm:spPr/>
      <dgm:t>
        <a:bodyPr/>
        <a:lstStyle/>
        <a:p>
          <a:r>
            <a:rPr lang="en-US" sz="1000" dirty="0"/>
            <a:t>Redshift Database</a:t>
          </a:r>
        </a:p>
      </dgm:t>
    </dgm:pt>
    <dgm:pt modelId="{A5AFC183-DA36-4E1A-B898-EF4EC78D4839}" type="parTrans" cxnId="{973DD8CC-49A4-4A72-94E3-06915EB97E06}">
      <dgm:prSet/>
      <dgm:spPr/>
      <dgm:t>
        <a:bodyPr/>
        <a:lstStyle/>
        <a:p>
          <a:endParaRPr lang="en-US"/>
        </a:p>
      </dgm:t>
    </dgm:pt>
    <dgm:pt modelId="{DDE33E36-3BC0-4BAA-95AE-709307438F20}" type="sibTrans" cxnId="{973DD8CC-49A4-4A72-94E3-06915EB97E06}">
      <dgm:prSet/>
      <dgm:spPr/>
      <dgm:t>
        <a:bodyPr/>
        <a:lstStyle/>
        <a:p>
          <a:endParaRPr lang="en-US"/>
        </a:p>
      </dgm:t>
    </dgm:pt>
    <dgm:pt modelId="{D9C7DCBE-8C24-4292-9996-A6FA29B611EF}">
      <dgm:prSet custT="1"/>
      <dgm:spPr/>
      <dgm:t>
        <a:bodyPr/>
        <a:lstStyle/>
        <a:p>
          <a:r>
            <a:rPr lang="en-US" sz="1000" dirty="0"/>
            <a:t>Databricks Delta tables</a:t>
          </a:r>
        </a:p>
      </dgm:t>
    </dgm:pt>
    <dgm:pt modelId="{5FDCD548-1491-4C8D-A636-727BDA233899}" type="parTrans" cxnId="{3519C4A4-E81B-43AA-84E9-C1B5980B6243}">
      <dgm:prSet/>
      <dgm:spPr/>
      <dgm:t>
        <a:bodyPr/>
        <a:lstStyle/>
        <a:p>
          <a:endParaRPr lang="en-US"/>
        </a:p>
      </dgm:t>
    </dgm:pt>
    <dgm:pt modelId="{F93EB085-C379-4B78-8E25-D7257F318AB9}" type="sibTrans" cxnId="{3519C4A4-E81B-43AA-84E9-C1B5980B6243}">
      <dgm:prSet/>
      <dgm:spPr/>
      <dgm:t>
        <a:bodyPr/>
        <a:lstStyle/>
        <a:p>
          <a:endParaRPr lang="en-US"/>
        </a:p>
      </dgm:t>
    </dgm:pt>
    <dgm:pt modelId="{E1DFB320-33BD-4C53-83E4-FB001A9508B4}">
      <dgm:prSet custT="1"/>
      <dgm:spPr/>
      <dgm:t>
        <a:bodyPr/>
        <a:lstStyle/>
        <a:p>
          <a:r>
            <a:rPr lang="en-US" sz="1000" dirty="0" err="1"/>
            <a:t>MySql</a:t>
          </a:r>
          <a:r>
            <a:rPr lang="en-US" sz="1000" dirty="0"/>
            <a:t> Database</a:t>
          </a:r>
        </a:p>
      </dgm:t>
    </dgm:pt>
    <dgm:pt modelId="{55CBA50E-AE2C-473C-8D20-2F709AEF232A}" type="parTrans" cxnId="{11784B12-23B3-4298-89B7-3A620A475B16}">
      <dgm:prSet/>
      <dgm:spPr/>
      <dgm:t>
        <a:bodyPr/>
        <a:lstStyle/>
        <a:p>
          <a:endParaRPr lang="en-US"/>
        </a:p>
      </dgm:t>
    </dgm:pt>
    <dgm:pt modelId="{D1E2C140-7F53-43D6-96FD-FB735EE16979}" type="sibTrans" cxnId="{11784B12-23B3-4298-89B7-3A620A475B16}">
      <dgm:prSet/>
      <dgm:spPr/>
      <dgm:t>
        <a:bodyPr/>
        <a:lstStyle/>
        <a:p>
          <a:endParaRPr lang="en-US"/>
        </a:p>
      </dgm:t>
    </dgm:pt>
    <dgm:pt modelId="{2EAA0639-E680-4C24-A544-6E98BC5172FA}" type="pres">
      <dgm:prSet presAssocID="{8D0812E5-E3CF-4F38-B6FA-54089623C960}" presName="linear" presStyleCnt="0">
        <dgm:presLayoutVars>
          <dgm:animLvl val="lvl"/>
          <dgm:resizeHandles val="exact"/>
        </dgm:presLayoutVars>
      </dgm:prSet>
      <dgm:spPr/>
    </dgm:pt>
    <dgm:pt modelId="{70B09D0D-343D-4C80-A8EC-A9063067FC74}" type="pres">
      <dgm:prSet presAssocID="{31A44379-C17F-4C63-827A-D62108E2F99B}" presName="parentText" presStyleLbl="node1" presStyleIdx="0" presStyleCnt="5">
        <dgm:presLayoutVars>
          <dgm:chMax val="0"/>
          <dgm:bulletEnabled val="1"/>
        </dgm:presLayoutVars>
      </dgm:prSet>
      <dgm:spPr/>
    </dgm:pt>
    <dgm:pt modelId="{34872270-2DD5-4D20-AA41-0656FFC52DA7}" type="pres">
      <dgm:prSet presAssocID="{E93D60C1-581D-4356-B903-12F96F2203CF}" presName="spacer" presStyleCnt="0"/>
      <dgm:spPr/>
    </dgm:pt>
    <dgm:pt modelId="{D444E2D1-52CC-4303-A9AF-920ED22B39FF}" type="pres">
      <dgm:prSet presAssocID="{2F3D5321-B286-42D0-925D-E0D77B9BCF22}" presName="parentText" presStyleLbl="node1" presStyleIdx="1" presStyleCnt="5">
        <dgm:presLayoutVars>
          <dgm:chMax val="0"/>
          <dgm:bulletEnabled val="1"/>
        </dgm:presLayoutVars>
      </dgm:prSet>
      <dgm:spPr/>
    </dgm:pt>
    <dgm:pt modelId="{4631574A-F8C3-491A-9548-04B5E13CE362}" type="pres">
      <dgm:prSet presAssocID="{483C4AD7-E2E1-4F59-B99C-D87537BCF48B}" presName="spacer" presStyleCnt="0"/>
      <dgm:spPr/>
    </dgm:pt>
    <dgm:pt modelId="{8CD4281D-3E02-48D3-A8F6-090370093299}" type="pres">
      <dgm:prSet presAssocID="{1881EF5C-54A1-4661-AB75-C4B539D98380}" presName="parentText" presStyleLbl="node1" presStyleIdx="2" presStyleCnt="5">
        <dgm:presLayoutVars>
          <dgm:chMax val="0"/>
          <dgm:bulletEnabled val="1"/>
        </dgm:presLayoutVars>
      </dgm:prSet>
      <dgm:spPr/>
    </dgm:pt>
    <dgm:pt modelId="{DF442589-228D-4195-951F-96EE8A919523}" type="pres">
      <dgm:prSet presAssocID="{1881EF5C-54A1-4661-AB75-C4B539D98380}" presName="childText" presStyleLbl="revTx" presStyleIdx="0" presStyleCnt="3">
        <dgm:presLayoutVars>
          <dgm:bulletEnabled val="1"/>
        </dgm:presLayoutVars>
      </dgm:prSet>
      <dgm:spPr/>
    </dgm:pt>
    <dgm:pt modelId="{5DAD059B-C2AF-4479-A4EA-C59BA9E03B36}" type="pres">
      <dgm:prSet presAssocID="{9D1EF739-9F72-4F68-B11F-2B80C0CB14BA}" presName="parentText" presStyleLbl="node1" presStyleIdx="3" presStyleCnt="5">
        <dgm:presLayoutVars>
          <dgm:chMax val="0"/>
          <dgm:bulletEnabled val="1"/>
        </dgm:presLayoutVars>
      </dgm:prSet>
      <dgm:spPr/>
    </dgm:pt>
    <dgm:pt modelId="{0DFFEFE6-83DF-4588-AC7D-A3325C69269C}" type="pres">
      <dgm:prSet presAssocID="{9D1EF739-9F72-4F68-B11F-2B80C0CB14BA}" presName="childText" presStyleLbl="revTx" presStyleIdx="1" presStyleCnt="3">
        <dgm:presLayoutVars>
          <dgm:bulletEnabled val="1"/>
        </dgm:presLayoutVars>
      </dgm:prSet>
      <dgm:spPr/>
    </dgm:pt>
    <dgm:pt modelId="{71ED040B-1DBC-4B8D-A29D-3B5826D4C02F}" type="pres">
      <dgm:prSet presAssocID="{4CB2E011-4A75-41F1-AE6F-641825F1CC7D}" presName="parentText" presStyleLbl="node1" presStyleIdx="4" presStyleCnt="5">
        <dgm:presLayoutVars>
          <dgm:chMax val="0"/>
          <dgm:bulletEnabled val="1"/>
        </dgm:presLayoutVars>
      </dgm:prSet>
      <dgm:spPr/>
    </dgm:pt>
    <dgm:pt modelId="{34EE0833-8ACB-4740-AB77-AFC34A62DCCC}" type="pres">
      <dgm:prSet presAssocID="{4CB2E011-4A75-41F1-AE6F-641825F1CC7D}" presName="childText" presStyleLbl="revTx" presStyleIdx="2" presStyleCnt="3">
        <dgm:presLayoutVars>
          <dgm:bulletEnabled val="1"/>
        </dgm:presLayoutVars>
      </dgm:prSet>
      <dgm:spPr/>
    </dgm:pt>
  </dgm:ptLst>
  <dgm:cxnLst>
    <dgm:cxn modelId="{5C347003-E3B6-4A63-A793-C70D6568D4B2}" srcId="{8D0812E5-E3CF-4F38-B6FA-54089623C960}" destId="{4CB2E011-4A75-41F1-AE6F-641825F1CC7D}" srcOrd="4" destOrd="0" parTransId="{70B4FBD7-BF5C-4D94-9221-11A3A75B9132}" sibTransId="{59FBC81D-55C8-4930-9EF0-A66A43EC6B50}"/>
    <dgm:cxn modelId="{64843006-77AD-4C72-81D5-DD678FE95604}" type="presOf" srcId="{1881EF5C-54A1-4661-AB75-C4B539D98380}" destId="{8CD4281D-3E02-48D3-A8F6-090370093299}" srcOrd="0" destOrd="0" presId="urn:microsoft.com/office/officeart/2005/8/layout/vList2"/>
    <dgm:cxn modelId="{8608390F-247F-444C-A83A-9282648E3947}" srcId="{8D0812E5-E3CF-4F38-B6FA-54089623C960}" destId="{1881EF5C-54A1-4661-AB75-C4B539D98380}" srcOrd="2" destOrd="0" parTransId="{25B55115-66CC-4D47-8B4F-1EB0E9DBB8A0}" sibTransId="{3C79E7BA-A417-424C-B879-D2649D9D4E0F}"/>
    <dgm:cxn modelId="{73CB6C10-0E45-46ED-BC87-E3C9F428B9A3}" srcId="{A55B660E-E4FE-4F0F-AD59-F60CD454F554}" destId="{681B9219-3EF1-4E06-98A0-E9594EA521B9}" srcOrd="0" destOrd="0" parTransId="{EFCF68A3-1798-49CB-86EC-775CDB07CB6A}" sibTransId="{CC72FD2E-88B7-422E-93CE-C7D20145893F}"/>
    <dgm:cxn modelId="{3FEC0512-1061-4A07-B587-2AFA2115B74D}" type="presOf" srcId="{2F3D5321-B286-42D0-925D-E0D77B9BCF22}" destId="{D444E2D1-52CC-4303-A9AF-920ED22B39FF}" srcOrd="0" destOrd="0" presId="urn:microsoft.com/office/officeart/2005/8/layout/vList2"/>
    <dgm:cxn modelId="{62452012-8A87-4F6E-A7FF-0BC314039B37}" type="presOf" srcId="{681B9219-3EF1-4E06-98A0-E9594EA521B9}" destId="{DF442589-228D-4195-951F-96EE8A919523}" srcOrd="0" destOrd="1" presId="urn:microsoft.com/office/officeart/2005/8/layout/vList2"/>
    <dgm:cxn modelId="{11784B12-23B3-4298-89B7-3A620A475B16}" srcId="{4CB2E011-4A75-41F1-AE6F-641825F1CC7D}" destId="{E1DFB320-33BD-4C53-83E4-FB001A9508B4}" srcOrd="2" destOrd="0" parTransId="{55CBA50E-AE2C-473C-8D20-2F709AEF232A}" sibTransId="{D1E2C140-7F53-43D6-96FD-FB735EE16979}"/>
    <dgm:cxn modelId="{1414621A-0CDD-4C35-9857-FAB6D149BAEB}" srcId="{9D1EF739-9F72-4F68-B11F-2B80C0CB14BA}" destId="{5EE64C6C-308B-4DF2-A847-DD0116FA8402}" srcOrd="2" destOrd="0" parTransId="{6A7F1387-FEB1-4A9A-9CB9-B7EBD0CDBB38}" sibTransId="{A9ADD3B9-905B-41DB-9465-5F77EF74CFA7}"/>
    <dgm:cxn modelId="{A4D9D623-8372-4561-95FB-AC69C7E71696}" type="presOf" srcId="{D364B09C-2AC8-4AF6-8985-866D3367FE75}" destId="{0DFFEFE6-83DF-4588-AC7D-A3325C69269C}" srcOrd="0" destOrd="6" presId="urn:microsoft.com/office/officeart/2005/8/layout/vList2"/>
    <dgm:cxn modelId="{BC380027-10DF-4F11-9564-0E82D137D67A}" type="presOf" srcId="{E1DFB320-33BD-4C53-83E4-FB001A9508B4}" destId="{34EE0833-8ACB-4740-AB77-AFC34A62DCCC}" srcOrd="0" destOrd="2" presId="urn:microsoft.com/office/officeart/2005/8/layout/vList2"/>
    <dgm:cxn modelId="{AFD97328-28BF-49C4-A3DB-2D85BAE78FA1}" type="presOf" srcId="{A55B660E-E4FE-4F0F-AD59-F60CD454F554}" destId="{DF442589-228D-4195-951F-96EE8A919523}" srcOrd="0" destOrd="0" presId="urn:microsoft.com/office/officeart/2005/8/layout/vList2"/>
    <dgm:cxn modelId="{03D8FE2F-FA47-4F39-9582-442C980C40B9}" srcId="{9D1EF739-9F72-4F68-B11F-2B80C0CB14BA}" destId="{FCE83C46-CC0C-4B27-B1BB-5A758F03DA97}" srcOrd="3" destOrd="0" parTransId="{D8D23815-7587-49A5-8DF8-CBC961B53319}" sibTransId="{D95B8C9A-CB1E-41EC-860E-250BC1AABD5F}"/>
    <dgm:cxn modelId="{B0BE1836-E066-4478-801A-AF3E3097A989}" srcId="{8D0812E5-E3CF-4F38-B6FA-54089623C960}" destId="{2F3D5321-B286-42D0-925D-E0D77B9BCF22}" srcOrd="1" destOrd="0" parTransId="{530A57F2-11B8-4844-BF32-7E771A4F26D5}" sibTransId="{483C4AD7-E2E1-4F59-B99C-D87537BCF48B}"/>
    <dgm:cxn modelId="{D5A1D938-08E7-4636-B08F-5789553E9E34}" srcId="{9D1EF739-9F72-4F68-B11F-2B80C0CB14BA}" destId="{3072ED1C-7C88-4430-8830-20806A245620}" srcOrd="5" destOrd="0" parTransId="{EF94F267-E310-465E-918A-BA94EFB447B6}" sibTransId="{4B1AF1CD-7ADB-4C66-876B-6BFCFB5D0679}"/>
    <dgm:cxn modelId="{5219CC3C-A2F0-42E1-8B20-70758EA5EC66}" type="presOf" srcId="{5EB140D6-FA01-43DE-BBF5-51F634C0E8E6}" destId="{DF442589-228D-4195-951F-96EE8A919523}" srcOrd="0" destOrd="3" presId="urn:microsoft.com/office/officeart/2005/8/layout/vList2"/>
    <dgm:cxn modelId="{2E04765E-B709-49AD-9E71-875966891E6D}" type="presOf" srcId="{D9C7DCBE-8C24-4292-9996-A6FA29B611EF}" destId="{34EE0833-8ACB-4740-AB77-AFC34A62DCCC}" srcOrd="0" destOrd="3" presId="urn:microsoft.com/office/officeart/2005/8/layout/vList2"/>
    <dgm:cxn modelId="{CD881745-A99E-4F5E-A57A-FD65761422F5}" type="presOf" srcId="{2478B550-6929-483C-A1AA-1CE4530B8CA1}" destId="{0DFFEFE6-83DF-4588-AC7D-A3325C69269C}" srcOrd="0" destOrd="1" presId="urn:microsoft.com/office/officeart/2005/8/layout/vList2"/>
    <dgm:cxn modelId="{88C6B967-32F1-460D-A652-A0C72B26AE07}" srcId="{8D0812E5-E3CF-4F38-B6FA-54089623C960}" destId="{9D1EF739-9F72-4F68-B11F-2B80C0CB14BA}" srcOrd="3" destOrd="0" parTransId="{CD85687E-EA5C-4482-BFA8-BCACAB343A9E}" sibTransId="{5B234D01-B92F-419A-B634-3C9A251C21F3}"/>
    <dgm:cxn modelId="{1A7B0B49-D99C-4746-B54B-0AB4B55B2331}" type="presOf" srcId="{BF27D675-B7EB-43C4-A212-301D53E17E26}" destId="{34EE0833-8ACB-4740-AB77-AFC34A62DCCC}" srcOrd="0" destOrd="1" presId="urn:microsoft.com/office/officeart/2005/8/layout/vList2"/>
    <dgm:cxn modelId="{E6D69D69-737C-4042-BFDD-B0A2F5EEBCCE}" srcId="{A55B660E-E4FE-4F0F-AD59-F60CD454F554}" destId="{5EB140D6-FA01-43DE-BBF5-51F634C0E8E6}" srcOrd="2" destOrd="0" parTransId="{BEFE55EB-C523-4C2E-BA85-B8FB097DD153}" sibTransId="{0ACB70BF-ACEF-4DB2-9301-84540E9AA771}"/>
    <dgm:cxn modelId="{FB7CFC50-67C1-4820-98C5-7EFFCF5F7786}" type="presOf" srcId="{5EE64C6C-308B-4DF2-A847-DD0116FA8402}" destId="{0DFFEFE6-83DF-4588-AC7D-A3325C69269C}" srcOrd="0" destOrd="2" presId="urn:microsoft.com/office/officeart/2005/8/layout/vList2"/>
    <dgm:cxn modelId="{71963572-0567-4E37-873B-F539D847BE2D}" srcId="{9D1EF739-9F72-4F68-B11F-2B80C0CB14BA}" destId="{D364B09C-2AC8-4AF6-8985-866D3367FE75}" srcOrd="6" destOrd="0" parTransId="{DC25B7EC-C29E-4E11-83C3-D07884ACB7A7}" sibTransId="{40E95F4C-0FDC-4D01-A011-60013DDC0696}"/>
    <dgm:cxn modelId="{CEA9E653-E976-4382-8333-CAE288E1A394}" type="presOf" srcId="{5F6CFCA8-CE88-4F2D-A806-3AD79517F195}" destId="{34EE0833-8ACB-4740-AB77-AFC34A62DCCC}" srcOrd="0" destOrd="0" presId="urn:microsoft.com/office/officeart/2005/8/layout/vList2"/>
    <dgm:cxn modelId="{22C0B57C-ABC5-406F-A420-2773616EE7F4}" srcId="{8D0812E5-E3CF-4F38-B6FA-54089623C960}" destId="{31A44379-C17F-4C63-827A-D62108E2F99B}" srcOrd="0" destOrd="0" parTransId="{B37EA9CD-4009-4780-A7B1-C7E8AB1E96C1}" sibTransId="{E93D60C1-581D-4356-B903-12F96F2203CF}"/>
    <dgm:cxn modelId="{8A791B81-31F9-43A2-B05B-4EE0F4564C09}" type="presOf" srcId="{FCE83C46-CC0C-4B27-B1BB-5A758F03DA97}" destId="{0DFFEFE6-83DF-4588-AC7D-A3325C69269C}" srcOrd="0" destOrd="3" presId="urn:microsoft.com/office/officeart/2005/8/layout/vList2"/>
    <dgm:cxn modelId="{28894986-7FC3-4DC2-B435-4A844876D01D}" srcId="{A55B660E-E4FE-4F0F-AD59-F60CD454F554}" destId="{DC6996C0-B531-42FB-B422-EB6FC0BEEB9C}" srcOrd="1" destOrd="0" parTransId="{2E53E928-E1FA-46FB-A8D6-01CE315705DE}" sibTransId="{8F6F7142-0505-4E0C-AE3A-E3535993DE19}"/>
    <dgm:cxn modelId="{A465C18A-3AF6-4470-93A1-F3DB5F1A789B}" srcId="{9D1EF739-9F72-4F68-B11F-2B80C0CB14BA}" destId="{AC4777B5-CCB9-49CB-B96B-D76A8AAFDFA7}" srcOrd="4" destOrd="0" parTransId="{32BA0EA4-96BA-4F91-8449-0AB73FA94953}" sibTransId="{8F425AAB-BA5D-4E4F-AE08-EDE78553FF64}"/>
    <dgm:cxn modelId="{3519C4A4-E81B-43AA-84E9-C1B5980B6243}" srcId="{4CB2E011-4A75-41F1-AE6F-641825F1CC7D}" destId="{D9C7DCBE-8C24-4292-9996-A6FA29B611EF}" srcOrd="3" destOrd="0" parTransId="{5FDCD548-1491-4C8D-A636-727BDA233899}" sibTransId="{F93EB085-C379-4B78-8E25-D7257F318AB9}"/>
    <dgm:cxn modelId="{F5BED8A4-58C8-4A1B-BDF9-8E87A64B95BA}" type="presOf" srcId="{4CB2E011-4A75-41F1-AE6F-641825F1CC7D}" destId="{71ED040B-1DBC-4B8D-A29D-3B5826D4C02F}" srcOrd="0" destOrd="0" presId="urn:microsoft.com/office/officeart/2005/8/layout/vList2"/>
    <dgm:cxn modelId="{68C2ABA7-5822-482C-A459-4968097B7816}" srcId="{1881EF5C-54A1-4661-AB75-C4B539D98380}" destId="{247E0038-6BD0-4C64-B671-B691C3E12B95}" srcOrd="1" destOrd="0" parTransId="{D8FB2997-6D29-4462-BF0E-1ECBA79E223A}" sibTransId="{A1CEB016-6CC7-48E0-BCBB-B59E92F5AF3A}"/>
    <dgm:cxn modelId="{2C628CAA-4D2E-4E62-903F-88C5017699F0}" type="presOf" srcId="{9D1EF739-9F72-4F68-B11F-2B80C0CB14BA}" destId="{5DAD059B-C2AF-4479-A4EA-C59BA9E03B36}" srcOrd="0" destOrd="0" presId="urn:microsoft.com/office/officeart/2005/8/layout/vList2"/>
    <dgm:cxn modelId="{7A2F2DAC-4034-4A68-9B30-67C8822E703E}" type="presOf" srcId="{8D0812E5-E3CF-4F38-B6FA-54089623C960}" destId="{2EAA0639-E680-4C24-A544-6E98BC5172FA}" srcOrd="0" destOrd="0" presId="urn:microsoft.com/office/officeart/2005/8/layout/vList2"/>
    <dgm:cxn modelId="{7DAA1DAE-43B2-4CBB-81F1-C1B8F679EEBF}" type="presOf" srcId="{AC4777B5-CCB9-49CB-B96B-D76A8AAFDFA7}" destId="{0DFFEFE6-83DF-4588-AC7D-A3325C69269C}" srcOrd="0" destOrd="4" presId="urn:microsoft.com/office/officeart/2005/8/layout/vList2"/>
    <dgm:cxn modelId="{2E7AD8B1-9F3A-4D83-995E-0BD118E63B11}" type="presOf" srcId="{BF56D6E6-F25E-4350-B51A-B74C3647076B}" destId="{DF442589-228D-4195-951F-96EE8A919523}" srcOrd="0" destOrd="5" presId="urn:microsoft.com/office/officeart/2005/8/layout/vList2"/>
    <dgm:cxn modelId="{CF13CAB5-C55D-4D03-B8B2-7A0A7AAF35BC}" type="presOf" srcId="{31A44379-C17F-4C63-827A-D62108E2F99B}" destId="{70B09D0D-343D-4C80-A8EC-A9063067FC74}" srcOrd="0" destOrd="0" presId="urn:microsoft.com/office/officeart/2005/8/layout/vList2"/>
    <dgm:cxn modelId="{2B9B30BB-BF7D-4E5A-8A16-CDEA9DC6FD5B}" srcId="{9D1EF739-9F72-4F68-B11F-2B80C0CB14BA}" destId="{1ED505B5-3BCF-4C4B-AD0D-E2C354703FA2}" srcOrd="0" destOrd="0" parTransId="{DEF188B8-41A4-4898-B283-E073025AB4C3}" sibTransId="{69718E8E-C995-4A20-BD0C-88EFFF8173FE}"/>
    <dgm:cxn modelId="{7BF2D9BF-BD04-4D9E-B998-F0D28AB6325D}" srcId="{4CB2E011-4A75-41F1-AE6F-641825F1CC7D}" destId="{5F6CFCA8-CE88-4F2D-A806-3AD79517F195}" srcOrd="0" destOrd="0" parTransId="{41389546-0A91-407B-B138-8A8B6ECDD906}" sibTransId="{7A7703D3-0ACD-4CC0-BC0A-BF4BBD8A6C51}"/>
    <dgm:cxn modelId="{EE4007C2-D6ED-434C-BCFE-8ACBB224CC3B}" type="presOf" srcId="{1ED505B5-3BCF-4C4B-AD0D-E2C354703FA2}" destId="{0DFFEFE6-83DF-4588-AC7D-A3325C69269C}" srcOrd="0" destOrd="0" presId="urn:microsoft.com/office/officeart/2005/8/layout/vList2"/>
    <dgm:cxn modelId="{C9F7EAC3-B25A-4082-8B0C-4C185257FEDD}" type="presOf" srcId="{3072ED1C-7C88-4430-8830-20806A245620}" destId="{0DFFEFE6-83DF-4588-AC7D-A3325C69269C}" srcOrd="0" destOrd="5" presId="urn:microsoft.com/office/officeart/2005/8/layout/vList2"/>
    <dgm:cxn modelId="{76012AC4-D058-440E-8943-BEAE0159AD55}" type="presOf" srcId="{DC6996C0-B531-42FB-B422-EB6FC0BEEB9C}" destId="{DF442589-228D-4195-951F-96EE8A919523}" srcOrd="0" destOrd="2" presId="urn:microsoft.com/office/officeart/2005/8/layout/vList2"/>
    <dgm:cxn modelId="{973DD8CC-49A4-4A72-94E3-06915EB97E06}" srcId="{4CB2E011-4A75-41F1-AE6F-641825F1CC7D}" destId="{BF27D675-B7EB-43C4-A212-301D53E17E26}" srcOrd="1" destOrd="0" parTransId="{A5AFC183-DA36-4E1A-B898-EF4EC78D4839}" sibTransId="{DDE33E36-3BC0-4BAA-95AE-709307438F20}"/>
    <dgm:cxn modelId="{B19687CD-5798-4E8F-BD66-A14893AD4ED5}" srcId="{247E0038-6BD0-4C64-B671-B691C3E12B95}" destId="{BF56D6E6-F25E-4350-B51A-B74C3647076B}" srcOrd="0" destOrd="0" parTransId="{F0228FFE-E361-4F82-8D33-E5330CFFAF9A}" sibTransId="{9E72A73E-0432-4595-8AE3-4B69165AA6C9}"/>
    <dgm:cxn modelId="{0B484BD6-822E-42FC-8AB9-85A3186362EA}" type="presOf" srcId="{247E0038-6BD0-4C64-B671-B691C3E12B95}" destId="{DF442589-228D-4195-951F-96EE8A919523}" srcOrd="0" destOrd="4" presId="urn:microsoft.com/office/officeart/2005/8/layout/vList2"/>
    <dgm:cxn modelId="{96245ADE-BC26-45FF-9B65-2763AE96E95A}" srcId="{1881EF5C-54A1-4661-AB75-C4B539D98380}" destId="{A55B660E-E4FE-4F0F-AD59-F60CD454F554}" srcOrd="0" destOrd="0" parTransId="{796AE5B3-424E-4EA7-9EC2-2E5AE66E9470}" sibTransId="{3527DCFC-B902-427C-B1B2-06E834638FE9}"/>
    <dgm:cxn modelId="{A8FBA6E7-8238-4875-AA64-3992DD564B3F}" srcId="{9D1EF739-9F72-4F68-B11F-2B80C0CB14BA}" destId="{2478B550-6929-483C-A1AA-1CE4530B8CA1}" srcOrd="1" destOrd="0" parTransId="{3D1D5A30-E09B-4BF9-A9D7-3DF863AC772F}" sibTransId="{777018C3-003F-4591-8D55-48F16D7A3421}"/>
    <dgm:cxn modelId="{7C7EF2C9-84D2-467D-8980-40502BCA8111}" type="presParOf" srcId="{2EAA0639-E680-4C24-A544-6E98BC5172FA}" destId="{70B09D0D-343D-4C80-A8EC-A9063067FC74}" srcOrd="0" destOrd="0" presId="urn:microsoft.com/office/officeart/2005/8/layout/vList2"/>
    <dgm:cxn modelId="{D279D3E6-BD6F-44E3-8016-3506C94A61C4}" type="presParOf" srcId="{2EAA0639-E680-4C24-A544-6E98BC5172FA}" destId="{34872270-2DD5-4D20-AA41-0656FFC52DA7}" srcOrd="1" destOrd="0" presId="urn:microsoft.com/office/officeart/2005/8/layout/vList2"/>
    <dgm:cxn modelId="{6EBED4A4-718E-43D0-B0C4-88C064227792}" type="presParOf" srcId="{2EAA0639-E680-4C24-A544-6E98BC5172FA}" destId="{D444E2D1-52CC-4303-A9AF-920ED22B39FF}" srcOrd="2" destOrd="0" presId="urn:microsoft.com/office/officeart/2005/8/layout/vList2"/>
    <dgm:cxn modelId="{B44BFE73-409C-4ACD-8A2A-ADF46D7FB2A4}" type="presParOf" srcId="{2EAA0639-E680-4C24-A544-6E98BC5172FA}" destId="{4631574A-F8C3-491A-9548-04B5E13CE362}" srcOrd="3" destOrd="0" presId="urn:microsoft.com/office/officeart/2005/8/layout/vList2"/>
    <dgm:cxn modelId="{46E45BDC-DBB6-4109-A40B-6A9C57483159}" type="presParOf" srcId="{2EAA0639-E680-4C24-A544-6E98BC5172FA}" destId="{8CD4281D-3E02-48D3-A8F6-090370093299}" srcOrd="4" destOrd="0" presId="urn:microsoft.com/office/officeart/2005/8/layout/vList2"/>
    <dgm:cxn modelId="{8C1B9C27-89D4-42B1-B2FE-403FD3E7A117}" type="presParOf" srcId="{2EAA0639-E680-4C24-A544-6E98BC5172FA}" destId="{DF442589-228D-4195-951F-96EE8A919523}" srcOrd="5" destOrd="0" presId="urn:microsoft.com/office/officeart/2005/8/layout/vList2"/>
    <dgm:cxn modelId="{A061C5E0-BAE3-447A-A3D4-2E860BB00825}" type="presParOf" srcId="{2EAA0639-E680-4C24-A544-6E98BC5172FA}" destId="{5DAD059B-C2AF-4479-A4EA-C59BA9E03B36}" srcOrd="6" destOrd="0" presId="urn:microsoft.com/office/officeart/2005/8/layout/vList2"/>
    <dgm:cxn modelId="{FD5CF8F3-4420-49D3-BA95-431DAD027F8B}" type="presParOf" srcId="{2EAA0639-E680-4C24-A544-6E98BC5172FA}" destId="{0DFFEFE6-83DF-4588-AC7D-A3325C69269C}" srcOrd="7" destOrd="0" presId="urn:microsoft.com/office/officeart/2005/8/layout/vList2"/>
    <dgm:cxn modelId="{3A5A52CA-AEDE-4414-B7A6-7F94D370EDC3}" type="presParOf" srcId="{2EAA0639-E680-4C24-A544-6E98BC5172FA}" destId="{71ED040B-1DBC-4B8D-A29D-3B5826D4C02F}" srcOrd="8" destOrd="0" presId="urn:microsoft.com/office/officeart/2005/8/layout/vList2"/>
    <dgm:cxn modelId="{57A7A8D9-F600-43FA-B46F-5825DEEB6AEB}" type="presParOf" srcId="{2EAA0639-E680-4C24-A544-6E98BC5172FA}" destId="{34EE0833-8ACB-4740-AB77-AFC34A62DCCC}" srcOrd="9"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520FD3-2E1C-449B-9BC2-211A93A5243A}">
      <dsp:nvSpPr>
        <dsp:cNvPr id="0" name=""/>
        <dsp:cNvSpPr/>
      </dsp:nvSpPr>
      <dsp:spPr>
        <a:xfrm>
          <a:off x="0" y="0"/>
          <a:ext cx="4868863" cy="33579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QA Testing – Current Pain Points</a:t>
          </a:r>
        </a:p>
      </dsp:txBody>
      <dsp:txXfrm>
        <a:off x="16392" y="16392"/>
        <a:ext cx="4836079" cy="303006"/>
      </dsp:txXfrm>
    </dsp:sp>
    <dsp:sp modelId="{3DC3B0FC-8D85-4397-A0AC-DD2077075B64}">
      <dsp:nvSpPr>
        <dsp:cNvPr id="0" name=""/>
        <dsp:cNvSpPr/>
      </dsp:nvSpPr>
      <dsp:spPr>
        <a:xfrm>
          <a:off x="0" y="391280"/>
          <a:ext cx="4868863" cy="39412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4586" tIns="17780" rIns="99568" bIns="17780" numCol="1" spcCol="1270" anchor="t" anchorCtr="0">
          <a:noAutofit/>
        </a:bodyPr>
        <a:lstStyle/>
        <a:p>
          <a:pPr marL="57150" lvl="1" indent="-57150" algn="l" defTabSz="488950">
            <a:lnSpc>
              <a:spcPct val="90000"/>
            </a:lnSpc>
            <a:spcBef>
              <a:spcPct val="0"/>
            </a:spcBef>
            <a:spcAft>
              <a:spcPct val="20000"/>
            </a:spcAft>
            <a:buChar char="•"/>
          </a:pPr>
          <a:r>
            <a:rPr lang="en-US" sz="1100" kern="1200" dirty="0"/>
            <a:t>Requirements to move data from DataSource to Consumption Layer is not documented in single Repository( Source to Target Document)</a:t>
          </a:r>
        </a:p>
        <a:p>
          <a:pPr marL="57150" lvl="1" indent="-57150" algn="l" defTabSz="488950">
            <a:lnSpc>
              <a:spcPct val="90000"/>
            </a:lnSpc>
            <a:spcBef>
              <a:spcPct val="0"/>
            </a:spcBef>
            <a:spcAft>
              <a:spcPct val="20000"/>
            </a:spcAft>
            <a:buChar char="•"/>
          </a:pPr>
          <a:r>
            <a:rPr lang="en-US" sz="1100" kern="1200" dirty="0"/>
            <a:t> Source to Target Document is one important delivery in SDLC process for Data Pipeline.</a:t>
          </a:r>
        </a:p>
        <a:p>
          <a:pPr marL="57150" lvl="1" indent="-57150" algn="l" defTabSz="488950">
            <a:lnSpc>
              <a:spcPct val="90000"/>
            </a:lnSpc>
            <a:spcBef>
              <a:spcPct val="0"/>
            </a:spcBef>
            <a:spcAft>
              <a:spcPct val="20000"/>
            </a:spcAft>
            <a:buChar char="•"/>
          </a:pPr>
          <a:r>
            <a:rPr lang="en-US" sz="1100" kern="1200" dirty="0"/>
            <a:t>Currently Tester are using the Code Development the Developer to Write Testcases, which is not industry Standard approach.</a:t>
          </a:r>
        </a:p>
        <a:p>
          <a:pPr marL="57150" lvl="1" indent="-57150" algn="l" defTabSz="488950">
            <a:lnSpc>
              <a:spcPct val="90000"/>
            </a:lnSpc>
            <a:spcBef>
              <a:spcPct val="0"/>
            </a:spcBef>
            <a:spcAft>
              <a:spcPct val="20000"/>
            </a:spcAft>
            <a:buChar char="•"/>
          </a:pPr>
          <a:r>
            <a:rPr lang="en-US" sz="1100" kern="1200" dirty="0"/>
            <a:t>Tester are spending Time in Understanding the code and Writing testcases and Executing it.</a:t>
          </a:r>
        </a:p>
        <a:p>
          <a:pPr marL="57150" lvl="1" indent="-57150" algn="l" defTabSz="488950">
            <a:lnSpc>
              <a:spcPct val="90000"/>
            </a:lnSpc>
            <a:spcBef>
              <a:spcPct val="0"/>
            </a:spcBef>
            <a:spcAft>
              <a:spcPct val="20000"/>
            </a:spcAft>
            <a:buChar char="•"/>
          </a:pPr>
          <a:r>
            <a:rPr lang="en-US" sz="1100" kern="1200" dirty="0"/>
            <a:t>Types of QA Testing for DataPipeline:</a:t>
          </a:r>
        </a:p>
        <a:p>
          <a:pPr marL="114300" lvl="2" indent="-57150" algn="l" defTabSz="488950">
            <a:lnSpc>
              <a:spcPct val="90000"/>
            </a:lnSpc>
            <a:spcBef>
              <a:spcPct val="0"/>
            </a:spcBef>
            <a:spcAft>
              <a:spcPct val="20000"/>
            </a:spcAft>
            <a:buFont typeface="+mj-lt"/>
            <a:buAutoNum type="arabicPeriod"/>
          </a:pPr>
          <a:r>
            <a:rPr lang="en-US" sz="1100" kern="1200" dirty="0"/>
            <a:t>Count: Verify if count from source is same target based on mapping rules</a:t>
          </a:r>
        </a:p>
        <a:p>
          <a:pPr marL="114300" lvl="2" indent="-57150" algn="l" defTabSz="488950">
            <a:lnSpc>
              <a:spcPct val="90000"/>
            </a:lnSpc>
            <a:spcBef>
              <a:spcPct val="0"/>
            </a:spcBef>
            <a:spcAft>
              <a:spcPct val="20000"/>
            </a:spcAft>
            <a:buFont typeface="+mj-lt"/>
            <a:buAutoNum type="arabicPeriod"/>
          </a:pPr>
          <a:r>
            <a:rPr lang="en-US" sz="1100" kern="1200" dirty="0"/>
            <a:t>Content: Verify if source values of the columns is same as the target based on mapping Rules</a:t>
          </a:r>
        </a:p>
        <a:p>
          <a:pPr marL="114300" lvl="2" indent="-57150" algn="l" defTabSz="488950">
            <a:lnSpc>
              <a:spcPct val="90000"/>
            </a:lnSpc>
            <a:spcBef>
              <a:spcPct val="0"/>
            </a:spcBef>
            <a:spcAft>
              <a:spcPct val="20000"/>
            </a:spcAft>
            <a:buFont typeface="+mj-lt"/>
            <a:buAutoNum type="arabicPeriod"/>
          </a:pPr>
          <a:r>
            <a:rPr lang="en-US" sz="1100" kern="1200" dirty="0"/>
            <a:t>Duplicate: Verify if any duplicate records inserted into the Target</a:t>
          </a:r>
        </a:p>
        <a:p>
          <a:pPr marL="57150" lvl="1" indent="-57150" algn="l" defTabSz="488950">
            <a:lnSpc>
              <a:spcPct val="90000"/>
            </a:lnSpc>
            <a:spcBef>
              <a:spcPct val="0"/>
            </a:spcBef>
            <a:spcAft>
              <a:spcPct val="20000"/>
            </a:spcAft>
            <a:buChar char="•"/>
          </a:pPr>
          <a:r>
            <a:rPr lang="en-US" sz="1100" kern="1200" dirty="0"/>
            <a:t>Currently Used Framework for QA Testing:</a:t>
          </a:r>
        </a:p>
        <a:p>
          <a:pPr marL="114300" lvl="2" indent="-57150" algn="l" defTabSz="488950">
            <a:lnSpc>
              <a:spcPct val="90000"/>
            </a:lnSpc>
            <a:spcBef>
              <a:spcPct val="0"/>
            </a:spcBef>
            <a:spcAft>
              <a:spcPct val="20000"/>
            </a:spcAft>
            <a:buFont typeface="+mj-lt"/>
            <a:buAutoNum type="arabicPeriod"/>
          </a:pPr>
          <a:r>
            <a:rPr lang="en-US" sz="1100" kern="1200" dirty="0"/>
            <a:t>OSH Testing Framework – Based on Athena Engine, Custom Docker Executor with test config xls and test results xls .Execution is automated ,but testcase creation is manually. Output is  not formatted to  meet the QA Standards and cannot be used as is into the SDLC process.</a:t>
          </a:r>
        </a:p>
        <a:p>
          <a:pPr marL="114300" lvl="2" indent="-57150" algn="l" defTabSz="488950">
            <a:lnSpc>
              <a:spcPct val="90000"/>
            </a:lnSpc>
            <a:spcBef>
              <a:spcPct val="0"/>
            </a:spcBef>
            <a:spcAft>
              <a:spcPct val="20000"/>
            </a:spcAft>
            <a:buFont typeface="+mj-lt"/>
            <a:buAutoNum type="arabicPeriod"/>
          </a:pPr>
          <a:r>
            <a:rPr lang="en-US" sz="1100" kern="1200" dirty="0"/>
            <a:t>PIE Testing Framework – Based on Spark and Great Expectation, Custom build expectation to fire SQL Queries. Execution is automated ,but testcase creation is manually. Output is  not formatted to  meet the QA Standards and cannot be used as is into the SDLC process.</a:t>
          </a:r>
        </a:p>
        <a:p>
          <a:pPr marL="114300" lvl="2" indent="-57150" algn="l" defTabSz="488950">
            <a:lnSpc>
              <a:spcPct val="90000"/>
            </a:lnSpc>
            <a:spcBef>
              <a:spcPct val="0"/>
            </a:spcBef>
            <a:spcAft>
              <a:spcPct val="20000"/>
            </a:spcAft>
            <a:buFont typeface="+mj-lt"/>
            <a:buAutoNum type="arabicPeriod"/>
          </a:pPr>
          <a:endParaRPr lang="en-US" sz="1100" kern="1200" dirty="0"/>
        </a:p>
      </dsp:txBody>
      <dsp:txXfrm>
        <a:off x="0" y="391280"/>
        <a:ext cx="4868863" cy="39412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520FD3-2E1C-449B-9BC2-211A93A5243A}">
      <dsp:nvSpPr>
        <dsp:cNvPr id="0" name=""/>
        <dsp:cNvSpPr/>
      </dsp:nvSpPr>
      <dsp:spPr>
        <a:xfrm>
          <a:off x="0" y="237717"/>
          <a:ext cx="5098256" cy="38376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dirty="0"/>
            <a:t>Features of ATF</a:t>
          </a:r>
        </a:p>
      </dsp:txBody>
      <dsp:txXfrm>
        <a:off x="18734" y="256451"/>
        <a:ext cx="5060788" cy="346292"/>
      </dsp:txXfrm>
    </dsp:sp>
    <dsp:sp modelId="{3DC3B0FC-8D85-4397-A0AC-DD2077075B64}">
      <dsp:nvSpPr>
        <dsp:cNvPr id="0" name=""/>
        <dsp:cNvSpPr/>
      </dsp:nvSpPr>
      <dsp:spPr>
        <a:xfrm>
          <a:off x="0" y="621477"/>
          <a:ext cx="5098256" cy="3378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870" tIns="20320" rIns="113792" bIns="20320" numCol="1" spcCol="1270" anchor="t" anchorCtr="0">
          <a:noAutofit/>
        </a:bodyPr>
        <a:lstStyle/>
        <a:p>
          <a:pPr marL="114300" lvl="1" indent="-114300" algn="l" defTabSz="533400">
            <a:lnSpc>
              <a:spcPct val="90000"/>
            </a:lnSpc>
            <a:spcBef>
              <a:spcPct val="0"/>
            </a:spcBef>
            <a:spcAft>
              <a:spcPct val="20000"/>
            </a:spcAft>
            <a:buChar char="•"/>
          </a:pPr>
          <a:r>
            <a:rPr lang="en-US" sz="1200" kern="1200" dirty="0"/>
            <a:t>Testcase Creation Automated  using Source to Target document Meta data  along with well formatted PDF Test Results.</a:t>
          </a:r>
        </a:p>
        <a:p>
          <a:pPr marL="114300" lvl="1" indent="-114300" algn="l" defTabSz="533400">
            <a:lnSpc>
              <a:spcPct val="90000"/>
            </a:lnSpc>
            <a:spcBef>
              <a:spcPct val="0"/>
            </a:spcBef>
            <a:spcAft>
              <a:spcPct val="20000"/>
            </a:spcAft>
            <a:buChar char="•"/>
          </a:pPr>
          <a:r>
            <a:rPr lang="en-US" sz="1200" kern="1200" dirty="0"/>
            <a:t>Count Verification : Compare record counts between source and target data sets.</a:t>
          </a:r>
        </a:p>
        <a:p>
          <a:pPr marL="114300" lvl="1" indent="-114300" algn="l" defTabSz="533400">
            <a:lnSpc>
              <a:spcPct val="90000"/>
            </a:lnSpc>
            <a:spcBef>
              <a:spcPct val="0"/>
            </a:spcBef>
            <a:spcAft>
              <a:spcPct val="20000"/>
            </a:spcAft>
            <a:buChar char="•"/>
          </a:pPr>
          <a:r>
            <a:rPr lang="en-US" sz="1200" kern="1200" dirty="0"/>
            <a:t>Content Verification : Compare every field of source and target data to check for data types, data structure, data corruption, data precession.</a:t>
          </a:r>
        </a:p>
        <a:p>
          <a:pPr marL="114300" lvl="1" indent="-114300" algn="l" defTabSz="533400">
            <a:lnSpc>
              <a:spcPct val="90000"/>
            </a:lnSpc>
            <a:spcBef>
              <a:spcPct val="0"/>
            </a:spcBef>
            <a:spcAft>
              <a:spcPct val="20000"/>
            </a:spcAft>
            <a:buChar char="•"/>
          </a:pPr>
          <a:r>
            <a:rPr lang="en-US" sz="1200" kern="1200" dirty="0"/>
            <a:t>Business Rules Verification: Verify if simple  business rules are applied successfully using automatic Testcase Generation</a:t>
          </a:r>
        </a:p>
        <a:p>
          <a:pPr marL="114300" lvl="1" indent="-114300" algn="l" defTabSz="533400">
            <a:lnSpc>
              <a:spcPct val="90000"/>
            </a:lnSpc>
            <a:spcBef>
              <a:spcPct val="0"/>
            </a:spcBef>
            <a:spcAft>
              <a:spcPct val="20000"/>
            </a:spcAft>
            <a:buChar char="•"/>
          </a:pPr>
          <a:r>
            <a:rPr lang="en-US" sz="1200" kern="1200" dirty="0"/>
            <a:t>Custom (Manual) Rules: Verify that complex business rules are applied successfully  using Manual Query Generation.</a:t>
          </a:r>
        </a:p>
        <a:p>
          <a:pPr marL="114300" lvl="1" indent="-114300" algn="l" defTabSz="533400">
            <a:lnSpc>
              <a:spcPct val="90000"/>
            </a:lnSpc>
            <a:spcBef>
              <a:spcPct val="0"/>
            </a:spcBef>
            <a:spcAft>
              <a:spcPct val="20000"/>
            </a:spcAft>
            <a:buChar char="•"/>
          </a:pPr>
          <a:r>
            <a:rPr lang="en-US" sz="1200" kern="1200" dirty="0"/>
            <a:t>Schema Verification : Compare the dataset schema (structure) between source and target data sets.</a:t>
          </a:r>
        </a:p>
        <a:p>
          <a:pPr marL="114300" lvl="1" indent="-114300" algn="l" defTabSz="533400">
            <a:lnSpc>
              <a:spcPct val="90000"/>
            </a:lnSpc>
            <a:spcBef>
              <a:spcPct val="0"/>
            </a:spcBef>
            <a:spcAft>
              <a:spcPct val="20000"/>
            </a:spcAft>
            <a:buChar char="•"/>
          </a:pPr>
          <a:r>
            <a:rPr lang="en-US" sz="1200" kern="1200" dirty="0"/>
            <a:t>Regression Testing: Compare before and after datasets in case of source system change.(RedShift or Oracle)</a:t>
          </a:r>
        </a:p>
        <a:p>
          <a:pPr marL="114300" lvl="1" indent="-114300" algn="l" defTabSz="533400">
            <a:lnSpc>
              <a:spcPct val="90000"/>
            </a:lnSpc>
            <a:spcBef>
              <a:spcPct val="0"/>
            </a:spcBef>
            <a:spcAft>
              <a:spcPct val="20000"/>
            </a:spcAft>
            <a:buChar char="•"/>
          </a:pPr>
          <a:r>
            <a:rPr lang="en-US" sz="1200" kern="1200" dirty="0"/>
            <a:t>ATF can be used for Unit Testing and System Integration Testing(QA)</a:t>
          </a:r>
        </a:p>
        <a:p>
          <a:pPr marL="114300" lvl="1" indent="-114300" algn="l" defTabSz="533400">
            <a:lnSpc>
              <a:spcPct val="90000"/>
            </a:lnSpc>
            <a:spcBef>
              <a:spcPct val="0"/>
            </a:spcBef>
            <a:spcAft>
              <a:spcPct val="20000"/>
            </a:spcAft>
            <a:buChar char="•"/>
          </a:pPr>
          <a:r>
            <a:rPr lang="en-US" sz="1200" kern="1200" dirty="0"/>
            <a:t>Incase of Failed Testcases Provides Precise sample records which did not match along with columns which did not match with source and target column values</a:t>
          </a:r>
        </a:p>
      </dsp:txBody>
      <dsp:txXfrm>
        <a:off x="0" y="621477"/>
        <a:ext cx="5098256" cy="337824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B09D0D-343D-4C80-A8EC-A9063067FC74}">
      <dsp:nvSpPr>
        <dsp:cNvPr id="0" name=""/>
        <dsp:cNvSpPr/>
      </dsp:nvSpPr>
      <dsp:spPr>
        <a:xfrm>
          <a:off x="0" y="1057"/>
          <a:ext cx="5098256" cy="347572"/>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0" kern="1200" baseline="0" dirty="0"/>
            <a:t>ATF is used to compare source and target  data based on Source to Target Mapping Document(S2T) and Like Objects without Source to Target Mapping Document(S2T).</a:t>
          </a:r>
          <a:endParaRPr lang="en-US" sz="1000" kern="1200" dirty="0"/>
        </a:p>
      </dsp:txBody>
      <dsp:txXfrm>
        <a:off x="16967" y="18024"/>
        <a:ext cx="5064322" cy="313638"/>
      </dsp:txXfrm>
    </dsp:sp>
    <dsp:sp modelId="{D444E2D1-52CC-4303-A9AF-920ED22B39FF}">
      <dsp:nvSpPr>
        <dsp:cNvPr id="0" name=""/>
        <dsp:cNvSpPr/>
      </dsp:nvSpPr>
      <dsp:spPr>
        <a:xfrm>
          <a:off x="0" y="362888"/>
          <a:ext cx="5098256" cy="347572"/>
        </a:xfrm>
        <a:prstGeom prst="roundRect">
          <a:avLst/>
        </a:prstGeom>
        <a:solidFill>
          <a:schemeClr val="accent2">
            <a:hueOff val="9759"/>
            <a:satOff val="-6719"/>
            <a:lumOff val="-1716"/>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0" kern="1200" baseline="0" dirty="0"/>
            <a:t>ATF is used to compare table schema  defined  in  Source to Target Mapping Document(S2T) vs physical implementation.</a:t>
          </a:r>
          <a:endParaRPr lang="en-US" sz="1000" kern="1200" dirty="0"/>
        </a:p>
      </dsp:txBody>
      <dsp:txXfrm>
        <a:off x="16967" y="379855"/>
        <a:ext cx="5064322" cy="313638"/>
      </dsp:txXfrm>
    </dsp:sp>
    <dsp:sp modelId="{8CD4281D-3E02-48D3-A8F6-090370093299}">
      <dsp:nvSpPr>
        <dsp:cNvPr id="0" name=""/>
        <dsp:cNvSpPr/>
      </dsp:nvSpPr>
      <dsp:spPr>
        <a:xfrm>
          <a:off x="0" y="724720"/>
          <a:ext cx="5098256" cy="347572"/>
        </a:xfrm>
        <a:prstGeom prst="roundRect">
          <a:avLst/>
        </a:prstGeom>
        <a:solidFill>
          <a:schemeClr val="accent2">
            <a:hueOff val="19519"/>
            <a:satOff val="-13438"/>
            <a:lumOff val="-343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0" kern="1200" baseline="0"/>
            <a:t>Types of Testing Performed:</a:t>
          </a:r>
          <a:endParaRPr lang="en-US" sz="1000" kern="1200"/>
        </a:p>
      </dsp:txBody>
      <dsp:txXfrm>
        <a:off x="16967" y="741687"/>
        <a:ext cx="5064322" cy="313638"/>
      </dsp:txXfrm>
    </dsp:sp>
    <dsp:sp modelId="{DF442589-228D-4195-951F-96EE8A919523}">
      <dsp:nvSpPr>
        <dsp:cNvPr id="0" name=""/>
        <dsp:cNvSpPr/>
      </dsp:nvSpPr>
      <dsp:spPr>
        <a:xfrm>
          <a:off x="0" y="1072292"/>
          <a:ext cx="5098256" cy="9224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870" tIns="11430" rIns="64008" bIns="11430" numCol="1" spcCol="1270" anchor="t" anchorCtr="0">
          <a:noAutofit/>
        </a:bodyPr>
        <a:lstStyle/>
        <a:p>
          <a:pPr marL="57150" lvl="1" indent="-57150" algn="l" defTabSz="400050">
            <a:lnSpc>
              <a:spcPct val="90000"/>
            </a:lnSpc>
            <a:spcBef>
              <a:spcPct val="0"/>
            </a:spcBef>
            <a:spcAft>
              <a:spcPct val="20000"/>
            </a:spcAft>
            <a:buChar char="•"/>
          </a:pPr>
          <a:r>
            <a:rPr lang="en-US" sz="900" kern="1200" dirty="0"/>
            <a:t>Data Verification </a:t>
          </a:r>
        </a:p>
        <a:p>
          <a:pPr marL="114300" lvl="2" indent="-57150" algn="l" defTabSz="400050">
            <a:lnSpc>
              <a:spcPct val="90000"/>
            </a:lnSpc>
            <a:spcBef>
              <a:spcPct val="0"/>
            </a:spcBef>
            <a:spcAft>
              <a:spcPct val="20000"/>
            </a:spcAft>
            <a:buChar char="•"/>
          </a:pPr>
          <a:r>
            <a:rPr lang="en-US" sz="900" kern="1200" dirty="0"/>
            <a:t>Source to Target Count Check Verification</a:t>
          </a:r>
        </a:p>
        <a:p>
          <a:pPr marL="114300" lvl="2" indent="-57150" algn="l" defTabSz="400050">
            <a:lnSpc>
              <a:spcPct val="90000"/>
            </a:lnSpc>
            <a:spcBef>
              <a:spcPct val="0"/>
            </a:spcBef>
            <a:spcAft>
              <a:spcPct val="20000"/>
            </a:spcAft>
            <a:buChar char="•"/>
          </a:pPr>
          <a:r>
            <a:rPr lang="en-US" sz="900" kern="1200" dirty="0"/>
            <a:t>Source to Target Duplicate Count Check Verification</a:t>
          </a:r>
        </a:p>
        <a:p>
          <a:pPr marL="114300" lvl="2" indent="-57150" algn="l" defTabSz="400050">
            <a:lnSpc>
              <a:spcPct val="90000"/>
            </a:lnSpc>
            <a:spcBef>
              <a:spcPct val="0"/>
            </a:spcBef>
            <a:spcAft>
              <a:spcPct val="20000"/>
            </a:spcAft>
            <a:buChar char="•"/>
          </a:pPr>
          <a:r>
            <a:rPr lang="en-US" sz="900" kern="1200" dirty="0"/>
            <a:t>Source to Target Content Check Verification</a:t>
          </a:r>
        </a:p>
        <a:p>
          <a:pPr marL="57150" lvl="1" indent="-57150" algn="l" defTabSz="400050">
            <a:lnSpc>
              <a:spcPct val="90000"/>
            </a:lnSpc>
            <a:spcBef>
              <a:spcPct val="0"/>
            </a:spcBef>
            <a:spcAft>
              <a:spcPct val="20000"/>
            </a:spcAft>
            <a:buChar char="•"/>
          </a:pPr>
          <a:r>
            <a:rPr lang="en-US" sz="900" kern="1200"/>
            <a:t>Schema Verification </a:t>
          </a:r>
        </a:p>
        <a:p>
          <a:pPr marL="114300" lvl="2" indent="-57150" algn="l" defTabSz="400050">
            <a:lnSpc>
              <a:spcPct val="90000"/>
            </a:lnSpc>
            <a:spcBef>
              <a:spcPct val="0"/>
            </a:spcBef>
            <a:spcAft>
              <a:spcPct val="20000"/>
            </a:spcAft>
            <a:buChar char="•"/>
          </a:pPr>
          <a:r>
            <a:rPr lang="en-US" sz="900" kern="1200" dirty="0"/>
            <a:t>S2T to Physical Implementation of Table schema Verification</a:t>
          </a:r>
        </a:p>
      </dsp:txBody>
      <dsp:txXfrm>
        <a:off x="0" y="1072292"/>
        <a:ext cx="5098256" cy="922403"/>
      </dsp:txXfrm>
    </dsp:sp>
    <dsp:sp modelId="{5DAD059B-C2AF-4479-A4EA-C59BA9E03B36}">
      <dsp:nvSpPr>
        <dsp:cNvPr id="0" name=""/>
        <dsp:cNvSpPr/>
      </dsp:nvSpPr>
      <dsp:spPr>
        <a:xfrm>
          <a:off x="0" y="1994695"/>
          <a:ext cx="5098256" cy="347572"/>
        </a:xfrm>
        <a:prstGeom prst="roundRect">
          <a:avLst/>
        </a:prstGeom>
        <a:solidFill>
          <a:schemeClr val="accent2">
            <a:hueOff val="29278"/>
            <a:satOff val="-20157"/>
            <a:lumOff val="-514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0" kern="1200" baseline="0" dirty="0"/>
            <a:t>Types of Data Sources supported by  ATF for Data Verification </a:t>
          </a:r>
          <a:endParaRPr lang="en-US" sz="1000" kern="1200" dirty="0"/>
        </a:p>
      </dsp:txBody>
      <dsp:txXfrm>
        <a:off x="16967" y="2011662"/>
        <a:ext cx="5064322" cy="313638"/>
      </dsp:txXfrm>
    </dsp:sp>
    <dsp:sp modelId="{0DFFEFE6-83DF-4588-AC7D-A3325C69269C}">
      <dsp:nvSpPr>
        <dsp:cNvPr id="0" name=""/>
        <dsp:cNvSpPr/>
      </dsp:nvSpPr>
      <dsp:spPr>
        <a:xfrm>
          <a:off x="0" y="2342268"/>
          <a:ext cx="5098256" cy="11888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870" tIns="12700" rIns="71120" bIns="12700" numCol="1" spcCol="1270" anchor="t" anchorCtr="0">
          <a:noAutofit/>
        </a:bodyPr>
        <a:lstStyle/>
        <a:p>
          <a:pPr marL="57150" lvl="1" indent="-57150" algn="l" defTabSz="444500">
            <a:lnSpc>
              <a:spcPct val="90000"/>
            </a:lnSpc>
            <a:spcBef>
              <a:spcPct val="0"/>
            </a:spcBef>
            <a:spcAft>
              <a:spcPct val="20000"/>
            </a:spcAft>
            <a:buChar char="•"/>
          </a:pPr>
          <a:r>
            <a:rPr lang="en-US" sz="1000" kern="1200" dirty="0"/>
            <a:t>Oracle Database</a:t>
          </a:r>
        </a:p>
        <a:p>
          <a:pPr marL="57150" lvl="1" indent="-57150" algn="l" defTabSz="444500">
            <a:lnSpc>
              <a:spcPct val="90000"/>
            </a:lnSpc>
            <a:spcBef>
              <a:spcPct val="0"/>
            </a:spcBef>
            <a:spcAft>
              <a:spcPct val="20000"/>
            </a:spcAft>
            <a:buChar char="•"/>
          </a:pPr>
          <a:r>
            <a:rPr lang="en-US" sz="1000" kern="1200" dirty="0"/>
            <a:t>AWS Redshift Database</a:t>
          </a:r>
        </a:p>
        <a:p>
          <a:pPr marL="57150" lvl="1" indent="-57150" algn="l" defTabSz="444500">
            <a:lnSpc>
              <a:spcPct val="90000"/>
            </a:lnSpc>
            <a:spcBef>
              <a:spcPct val="0"/>
            </a:spcBef>
            <a:spcAft>
              <a:spcPct val="20000"/>
            </a:spcAft>
            <a:buChar char="•"/>
          </a:pPr>
          <a:r>
            <a:rPr lang="en-US" sz="1000" kern="1200" dirty="0"/>
            <a:t>Apache Avro File</a:t>
          </a:r>
        </a:p>
        <a:p>
          <a:pPr marL="57150" lvl="1" indent="-57150" algn="l" defTabSz="444500">
            <a:lnSpc>
              <a:spcPct val="90000"/>
            </a:lnSpc>
            <a:spcBef>
              <a:spcPct val="0"/>
            </a:spcBef>
            <a:spcAft>
              <a:spcPct val="20000"/>
            </a:spcAft>
            <a:buChar char="•"/>
          </a:pPr>
          <a:r>
            <a:rPr lang="en-US" sz="1000" kern="1200" dirty="0" err="1"/>
            <a:t>Json</a:t>
          </a:r>
          <a:r>
            <a:rPr lang="en-US" sz="1000" kern="1200" dirty="0"/>
            <a:t> File</a:t>
          </a:r>
        </a:p>
        <a:p>
          <a:pPr marL="57150" lvl="1" indent="-57150" algn="l" defTabSz="444500">
            <a:lnSpc>
              <a:spcPct val="90000"/>
            </a:lnSpc>
            <a:spcBef>
              <a:spcPct val="0"/>
            </a:spcBef>
            <a:spcAft>
              <a:spcPct val="20000"/>
            </a:spcAft>
            <a:buChar char="•"/>
          </a:pPr>
          <a:r>
            <a:rPr lang="en-US" sz="1000" kern="1200" dirty="0"/>
            <a:t>Apache Parquet File</a:t>
          </a:r>
        </a:p>
        <a:p>
          <a:pPr marL="57150" lvl="1" indent="-57150" algn="l" defTabSz="444500">
            <a:lnSpc>
              <a:spcPct val="90000"/>
            </a:lnSpc>
            <a:spcBef>
              <a:spcPct val="0"/>
            </a:spcBef>
            <a:spcAft>
              <a:spcPct val="20000"/>
            </a:spcAft>
            <a:buChar char="•"/>
          </a:pPr>
          <a:r>
            <a:rPr lang="en-US" sz="1000" kern="1200" dirty="0"/>
            <a:t>Delimited Data File</a:t>
          </a:r>
        </a:p>
        <a:p>
          <a:pPr marL="57150" lvl="1" indent="-57150" algn="l" defTabSz="444500">
            <a:lnSpc>
              <a:spcPct val="90000"/>
            </a:lnSpc>
            <a:spcBef>
              <a:spcPct val="0"/>
            </a:spcBef>
            <a:spcAft>
              <a:spcPct val="20000"/>
            </a:spcAft>
            <a:buChar char="•"/>
          </a:pPr>
          <a:r>
            <a:rPr lang="en-US" sz="1000" kern="1200" dirty="0"/>
            <a:t>Databricks Delta tables</a:t>
          </a:r>
        </a:p>
      </dsp:txBody>
      <dsp:txXfrm>
        <a:off x="0" y="2342268"/>
        <a:ext cx="5098256" cy="1188875"/>
      </dsp:txXfrm>
    </dsp:sp>
    <dsp:sp modelId="{71ED040B-1DBC-4B8D-A29D-3B5826D4C02F}">
      <dsp:nvSpPr>
        <dsp:cNvPr id="0" name=""/>
        <dsp:cNvSpPr/>
      </dsp:nvSpPr>
      <dsp:spPr>
        <a:xfrm>
          <a:off x="0" y="3531143"/>
          <a:ext cx="5098256" cy="347572"/>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0" kern="1200" baseline="0" dirty="0"/>
            <a:t>Types of Data Sources supported by ATF for Schema Verification </a:t>
          </a:r>
          <a:endParaRPr lang="en-US" sz="1000" kern="1200" dirty="0"/>
        </a:p>
      </dsp:txBody>
      <dsp:txXfrm>
        <a:off x="16967" y="3548110"/>
        <a:ext cx="5064322" cy="313638"/>
      </dsp:txXfrm>
    </dsp:sp>
    <dsp:sp modelId="{34EE0833-8ACB-4740-AB77-AFC34A62DCCC}">
      <dsp:nvSpPr>
        <dsp:cNvPr id="0" name=""/>
        <dsp:cNvSpPr/>
      </dsp:nvSpPr>
      <dsp:spPr>
        <a:xfrm>
          <a:off x="0" y="3878715"/>
          <a:ext cx="5098256" cy="676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1870" tIns="12700" rIns="71120" bIns="12700" numCol="1" spcCol="1270" anchor="t" anchorCtr="0">
          <a:noAutofit/>
        </a:bodyPr>
        <a:lstStyle/>
        <a:p>
          <a:pPr marL="57150" lvl="1" indent="-57150" algn="l" defTabSz="444500">
            <a:lnSpc>
              <a:spcPct val="90000"/>
            </a:lnSpc>
            <a:spcBef>
              <a:spcPct val="0"/>
            </a:spcBef>
            <a:spcAft>
              <a:spcPct val="20000"/>
            </a:spcAft>
            <a:buChar char="•"/>
          </a:pPr>
          <a:r>
            <a:rPr lang="en-US" sz="1000" kern="1200" dirty="0"/>
            <a:t>Oracle Database</a:t>
          </a:r>
        </a:p>
        <a:p>
          <a:pPr marL="57150" lvl="1" indent="-57150" algn="l" defTabSz="444500">
            <a:lnSpc>
              <a:spcPct val="90000"/>
            </a:lnSpc>
            <a:spcBef>
              <a:spcPct val="0"/>
            </a:spcBef>
            <a:spcAft>
              <a:spcPct val="20000"/>
            </a:spcAft>
            <a:buChar char="•"/>
          </a:pPr>
          <a:r>
            <a:rPr lang="en-US" sz="1000" kern="1200" dirty="0"/>
            <a:t>Redshift Database</a:t>
          </a:r>
        </a:p>
        <a:p>
          <a:pPr marL="57150" lvl="1" indent="-57150" algn="l" defTabSz="444500">
            <a:lnSpc>
              <a:spcPct val="90000"/>
            </a:lnSpc>
            <a:spcBef>
              <a:spcPct val="0"/>
            </a:spcBef>
            <a:spcAft>
              <a:spcPct val="20000"/>
            </a:spcAft>
            <a:buChar char="•"/>
          </a:pPr>
          <a:r>
            <a:rPr lang="en-US" sz="1000" kern="1200" dirty="0" err="1"/>
            <a:t>MySql</a:t>
          </a:r>
          <a:r>
            <a:rPr lang="en-US" sz="1000" kern="1200" dirty="0"/>
            <a:t> Database</a:t>
          </a:r>
        </a:p>
        <a:p>
          <a:pPr marL="57150" lvl="1" indent="-57150" algn="l" defTabSz="444500">
            <a:lnSpc>
              <a:spcPct val="90000"/>
            </a:lnSpc>
            <a:spcBef>
              <a:spcPct val="0"/>
            </a:spcBef>
            <a:spcAft>
              <a:spcPct val="20000"/>
            </a:spcAft>
            <a:buChar char="•"/>
          </a:pPr>
          <a:r>
            <a:rPr lang="en-US" sz="1000" kern="1200" dirty="0"/>
            <a:t>Databricks Delta tables</a:t>
          </a:r>
        </a:p>
      </dsp:txBody>
      <dsp:txXfrm>
        <a:off x="0" y="3878715"/>
        <a:ext cx="5098256" cy="67642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CFFA2CA8-92D6-47CF-85D6-1F0532C1E387}" type="datetimeFigureOut">
              <a:rPr lang="en-US" smtClean="0"/>
              <a:t>3/9/2023</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825A89C9-4676-4DF6-A308-B82F637C7B71}" type="slidenum">
              <a:rPr lang="en-US" smtClean="0"/>
              <a:t>‹#›</a:t>
            </a:fld>
            <a:endParaRPr lang="en-US"/>
          </a:p>
        </p:txBody>
      </p:sp>
    </p:spTree>
    <p:extLst>
      <p:ext uri="{BB962C8B-B14F-4D97-AF65-F5344CB8AC3E}">
        <p14:creationId xmlns:p14="http://schemas.microsoft.com/office/powerpoint/2010/main" val="148199551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8FB7AB40-F860-4E32-9C26-3A6684532969}" type="datetimeFigureOut">
              <a:rPr lang="en-US" smtClean="0"/>
              <a:t>3/9/2023</a:t>
            </a:fld>
            <a:endParaRPr lang="en-US"/>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DE1EEE18-8F3D-4CB3-B090-6249C20A5AF8}" type="slidenum">
              <a:rPr lang="en-US" smtClean="0"/>
              <a:t>‹#›</a:t>
            </a:fld>
            <a:endParaRPr lang="en-US"/>
          </a:p>
        </p:txBody>
      </p:sp>
    </p:spTree>
    <p:extLst>
      <p:ext uri="{BB962C8B-B14F-4D97-AF65-F5344CB8AC3E}">
        <p14:creationId xmlns:p14="http://schemas.microsoft.com/office/powerpoint/2010/main" val="3927912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p1: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80" name="Google Shape;98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p14:notes"/>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35" name="Google Shape;133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www.tigeranalytics.com/" TargetMode="External"/><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s://www.facebook.com/tigeranalytics/" TargetMode="External"/><Relationship Id="rId5" Type="http://schemas.openxmlformats.org/officeDocument/2006/relationships/hyperlink" Target="https://www.linkedin.com/company/tiger-analytics?challengeId=AQFITyRVMYz_WgAAAX03FhALtfIwJnOfTt8O8ItYNEU6KObBuXUtLZYE8ptZJNZRkHnETWB4CINjpFHyI3IY__5jmiw_7EA0Zw&amp;submissionId=6e27344e-cce1-b816-816e-afcb6116b05d" TargetMode="External"/><Relationship Id="rId4" Type="http://schemas.openxmlformats.org/officeDocument/2006/relationships/hyperlink" Target="https://twitter.com/tigeranalytics"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569214"/>
            <a:ext cx="7543800" cy="2674620"/>
          </a:xfrm>
        </p:spPr>
        <p:txBody>
          <a:bodyPr anchor="b">
            <a:normAutofit/>
          </a:bodyPr>
          <a:lstStyle>
            <a:lvl1pPr algn="l">
              <a:lnSpc>
                <a:spcPct val="85000"/>
              </a:lnSpc>
              <a:defRPr sz="6000" spc="-38"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3341715"/>
            <a:ext cx="7543800" cy="857250"/>
          </a:xfrm>
        </p:spPr>
        <p:txBody>
          <a:bodyPr lIns="91440" rIns="91440">
            <a:normAutofit/>
          </a:bodyPr>
          <a:lstStyle>
            <a:lvl1pPr marL="0" indent="0" algn="l">
              <a:buNone/>
              <a:defRPr sz="1800" cap="all" spc="150" baseline="0">
                <a:solidFill>
                  <a:schemeClr val="tx2"/>
                </a:solidFill>
                <a:latin typeface="+mj-lt"/>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9177314"/>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406604762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311084"/>
            <a:ext cx="1971675" cy="431806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11083"/>
            <a:ext cx="5800725" cy="4318067"/>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584181168"/>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E16D6E74-3911-4251-9210-E9AF0CB4653E}"/>
              </a:ext>
            </a:extLst>
          </p:cNvPr>
          <p:cNvSpPr>
            <a:spLocks noGrp="1"/>
          </p:cNvSpPr>
          <p:nvPr>
            <p:ph type="body" sz="quarter" idx="10" hasCustomPrompt="1"/>
          </p:nvPr>
        </p:nvSpPr>
        <p:spPr>
          <a:xfrm>
            <a:off x="502921" y="266700"/>
            <a:ext cx="5241925" cy="261610"/>
          </a:xfrm>
          <a:prstGeom prst="rect">
            <a:avLst/>
          </a:prstGeom>
        </p:spPr>
        <p:txBody>
          <a:bodyPr>
            <a:noAutofit/>
          </a:bodyPr>
          <a:lstStyle>
            <a:lvl1pPr>
              <a:defRPr sz="1400" b="0" cap="all" spc="150" baseline="0">
                <a:solidFill>
                  <a:schemeClr val="accent1"/>
                </a:solidFill>
                <a:latin typeface="+mn-lt"/>
              </a:defRPr>
            </a:lvl1pPr>
            <a:lvl2pPr marL="0" indent="0">
              <a:buNone/>
              <a:defRPr/>
            </a:lvl2pPr>
          </a:lstStyle>
          <a:p>
            <a:pPr lvl="0"/>
            <a:r>
              <a:rPr lang="en-US" dirty="0"/>
              <a:t>Eyebrow identification, CALIBRI, 14PT REGULAR</a:t>
            </a:r>
          </a:p>
        </p:txBody>
      </p:sp>
      <p:sp>
        <p:nvSpPr>
          <p:cNvPr id="15" name="Content Placeholder 9">
            <a:extLst>
              <a:ext uri="{FF2B5EF4-FFF2-40B4-BE49-F238E27FC236}">
                <a16:creationId xmlns:a16="http://schemas.microsoft.com/office/drawing/2014/main" id="{DCEC16E3-E9C3-470B-B2C9-CBD23EA9860F}"/>
              </a:ext>
            </a:extLst>
          </p:cNvPr>
          <p:cNvSpPr>
            <a:spLocks noGrp="1"/>
          </p:cNvSpPr>
          <p:nvPr>
            <p:ph sz="quarter" idx="14"/>
          </p:nvPr>
        </p:nvSpPr>
        <p:spPr>
          <a:xfrm>
            <a:off x="502920" y="1487804"/>
            <a:ext cx="8145780" cy="3174922"/>
          </a:xfrm>
        </p:spPr>
        <p:txBody>
          <a:bodyPr/>
          <a:lstStyle>
            <a:lvl2pPr>
              <a:defRPr sz="1600"/>
            </a:lvl2pPr>
            <a:lvl3pPr>
              <a:defRPr sz="1400"/>
            </a:lvl3pPr>
            <a:lvl4pPr>
              <a:defRPr sz="1200"/>
            </a:lvl4pPr>
            <a:lvl5pPr>
              <a:defRPr sz="1200"/>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endParaRPr lang="en-IN" dirty="0"/>
          </a:p>
        </p:txBody>
      </p:sp>
      <p:sp>
        <p:nvSpPr>
          <p:cNvPr id="5" name="Slide Number Placeholder 4">
            <a:extLst>
              <a:ext uri="{FF2B5EF4-FFF2-40B4-BE49-F238E27FC236}">
                <a16:creationId xmlns:a16="http://schemas.microsoft.com/office/drawing/2014/main" id="{7155708B-6E29-4B98-9BCC-8E9ABCBC5004}"/>
              </a:ext>
            </a:extLst>
          </p:cNvPr>
          <p:cNvSpPr>
            <a:spLocks noGrp="1"/>
          </p:cNvSpPr>
          <p:nvPr>
            <p:ph type="sldNum" sz="quarter" idx="18"/>
          </p:nvPr>
        </p:nvSpPr>
        <p:spPr/>
        <p:txBody>
          <a:bodyPr/>
          <a:lstStyle/>
          <a:p>
            <a:pPr>
              <a:defRPr/>
            </a:pPr>
            <a:r>
              <a:rPr lang="en-IN"/>
              <a:t>|    </a:t>
            </a:r>
            <a:fld id="{7B2119CD-3B2D-4CEB-B404-D2E3F8CD6D69}" type="slidenum">
              <a:rPr lang="en-IN" smtClean="0"/>
              <a:pPr>
                <a:defRPr/>
              </a:pPr>
              <a:t>‹#›</a:t>
            </a:fld>
            <a:endParaRPr lang="en-IN" dirty="0"/>
          </a:p>
        </p:txBody>
      </p:sp>
      <p:sp>
        <p:nvSpPr>
          <p:cNvPr id="6" name="Title 5">
            <a:extLst>
              <a:ext uri="{FF2B5EF4-FFF2-40B4-BE49-F238E27FC236}">
                <a16:creationId xmlns:a16="http://schemas.microsoft.com/office/drawing/2014/main" id="{F9037560-9A3C-4F82-8326-5BA9DC7E0BCD}"/>
              </a:ext>
            </a:extLst>
          </p:cNvPr>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24481498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E16D6E74-3911-4251-9210-E9AF0CB4653E}"/>
              </a:ext>
            </a:extLst>
          </p:cNvPr>
          <p:cNvSpPr>
            <a:spLocks noGrp="1"/>
          </p:cNvSpPr>
          <p:nvPr>
            <p:ph type="body" sz="quarter" idx="10" hasCustomPrompt="1"/>
          </p:nvPr>
        </p:nvSpPr>
        <p:spPr>
          <a:xfrm>
            <a:off x="502921" y="266700"/>
            <a:ext cx="5241925" cy="261610"/>
          </a:xfrm>
          <a:prstGeom prst="rect">
            <a:avLst/>
          </a:prstGeom>
        </p:spPr>
        <p:txBody>
          <a:bodyPr>
            <a:noAutofit/>
          </a:bodyPr>
          <a:lstStyle>
            <a:lvl1pPr>
              <a:defRPr sz="1400" b="0" cap="all" spc="150" baseline="0">
                <a:solidFill>
                  <a:schemeClr val="accent1"/>
                </a:solidFill>
                <a:latin typeface="+mn-lt"/>
              </a:defRPr>
            </a:lvl1pPr>
            <a:lvl2pPr marL="0" indent="0">
              <a:buNone/>
              <a:defRPr/>
            </a:lvl2pPr>
          </a:lstStyle>
          <a:p>
            <a:pPr lvl="0"/>
            <a:r>
              <a:rPr lang="en-US" dirty="0"/>
              <a:t>Eyebrow identification, CALIBRI, 14PT REGULAR</a:t>
            </a:r>
          </a:p>
        </p:txBody>
      </p:sp>
      <p:sp>
        <p:nvSpPr>
          <p:cNvPr id="5" name="Slide Number Placeholder 4">
            <a:extLst>
              <a:ext uri="{FF2B5EF4-FFF2-40B4-BE49-F238E27FC236}">
                <a16:creationId xmlns:a16="http://schemas.microsoft.com/office/drawing/2014/main" id="{7155708B-6E29-4B98-9BCC-8E9ABCBC5004}"/>
              </a:ext>
            </a:extLst>
          </p:cNvPr>
          <p:cNvSpPr>
            <a:spLocks noGrp="1"/>
          </p:cNvSpPr>
          <p:nvPr>
            <p:ph type="sldNum" sz="quarter" idx="18"/>
          </p:nvPr>
        </p:nvSpPr>
        <p:spPr/>
        <p:txBody>
          <a:bodyPr/>
          <a:lstStyle/>
          <a:p>
            <a:pPr>
              <a:defRPr/>
            </a:pPr>
            <a:r>
              <a:rPr lang="en-IN"/>
              <a:t>|    </a:t>
            </a:r>
            <a:fld id="{7B2119CD-3B2D-4CEB-B404-D2E3F8CD6D69}" type="slidenum">
              <a:rPr lang="en-IN" smtClean="0"/>
              <a:pPr>
                <a:defRPr/>
              </a:pPr>
              <a:t>‹#›</a:t>
            </a:fld>
            <a:endParaRPr lang="en-IN" dirty="0"/>
          </a:p>
        </p:txBody>
      </p:sp>
      <p:sp>
        <p:nvSpPr>
          <p:cNvPr id="6" name="Title 5">
            <a:extLst>
              <a:ext uri="{FF2B5EF4-FFF2-40B4-BE49-F238E27FC236}">
                <a16:creationId xmlns:a16="http://schemas.microsoft.com/office/drawing/2014/main" id="{F9037560-9A3C-4F82-8326-5BA9DC7E0BCD}"/>
              </a:ext>
            </a:extLst>
          </p:cNvPr>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37789062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E16D6E74-3911-4251-9210-E9AF0CB4653E}"/>
              </a:ext>
            </a:extLst>
          </p:cNvPr>
          <p:cNvSpPr>
            <a:spLocks noGrp="1"/>
          </p:cNvSpPr>
          <p:nvPr>
            <p:ph type="body" sz="quarter" idx="10" hasCustomPrompt="1"/>
          </p:nvPr>
        </p:nvSpPr>
        <p:spPr>
          <a:xfrm>
            <a:off x="502921" y="266700"/>
            <a:ext cx="5241925" cy="261610"/>
          </a:xfrm>
          <a:prstGeom prst="rect">
            <a:avLst/>
          </a:prstGeom>
        </p:spPr>
        <p:txBody>
          <a:bodyPr>
            <a:noAutofit/>
          </a:bodyPr>
          <a:lstStyle>
            <a:lvl1pPr>
              <a:defRPr sz="1400" b="0" cap="all" spc="150" baseline="0">
                <a:solidFill>
                  <a:schemeClr val="accent1"/>
                </a:solidFill>
                <a:latin typeface="+mn-lt"/>
              </a:defRPr>
            </a:lvl1pPr>
            <a:lvl2pPr marL="0" indent="0">
              <a:buNone/>
              <a:defRPr/>
            </a:lvl2pPr>
          </a:lstStyle>
          <a:p>
            <a:pPr lvl="0"/>
            <a:r>
              <a:rPr lang="en-US" dirty="0"/>
              <a:t>Eyebrow identification, CALIBRI, 14PT REGULAR</a:t>
            </a:r>
          </a:p>
        </p:txBody>
      </p:sp>
      <p:sp>
        <p:nvSpPr>
          <p:cNvPr id="15" name="Content Placeholder 9">
            <a:extLst>
              <a:ext uri="{FF2B5EF4-FFF2-40B4-BE49-F238E27FC236}">
                <a16:creationId xmlns:a16="http://schemas.microsoft.com/office/drawing/2014/main" id="{DCEC16E3-E9C3-470B-B2C9-CBD23EA9860F}"/>
              </a:ext>
            </a:extLst>
          </p:cNvPr>
          <p:cNvSpPr>
            <a:spLocks noGrp="1"/>
          </p:cNvSpPr>
          <p:nvPr>
            <p:ph sz="quarter" idx="14"/>
          </p:nvPr>
        </p:nvSpPr>
        <p:spPr>
          <a:xfrm>
            <a:off x="502920" y="1487804"/>
            <a:ext cx="8145780" cy="3174922"/>
          </a:xfrm>
        </p:spPr>
        <p:txBody>
          <a:bodyPr/>
          <a:lstStyle>
            <a:lvl2pPr>
              <a:defRPr sz="1600"/>
            </a:lvl2pPr>
            <a:lvl3pPr>
              <a:defRPr sz="1400"/>
            </a:lvl3pPr>
            <a:lvl4pPr>
              <a:defRPr sz="1200"/>
            </a:lvl4pPr>
            <a:lvl5pPr>
              <a:defRPr sz="1200"/>
            </a:lvl5pPr>
          </a:lstStyle>
          <a:p>
            <a:pPr lvl="0"/>
            <a:r>
              <a:rPr lang="en-US" dirty="0"/>
              <a:t>Click to edit Master text styles</a:t>
            </a:r>
          </a:p>
          <a:p>
            <a:pPr lvl="1"/>
            <a:r>
              <a:rPr lang="en-US" dirty="0"/>
              <a:t>First level</a:t>
            </a:r>
          </a:p>
          <a:p>
            <a:pPr lvl="2"/>
            <a:r>
              <a:rPr lang="en-US" dirty="0"/>
              <a:t>Second level</a:t>
            </a:r>
          </a:p>
          <a:p>
            <a:pPr lvl="3"/>
            <a:r>
              <a:rPr lang="en-US" dirty="0"/>
              <a:t>Third level</a:t>
            </a:r>
          </a:p>
          <a:p>
            <a:pPr lvl="4"/>
            <a:r>
              <a:rPr lang="en-US" dirty="0"/>
              <a:t>Fourth level</a:t>
            </a:r>
            <a:endParaRPr lang="en-IN" dirty="0"/>
          </a:p>
        </p:txBody>
      </p:sp>
      <p:sp>
        <p:nvSpPr>
          <p:cNvPr id="5" name="Slide Number Placeholder 4">
            <a:extLst>
              <a:ext uri="{FF2B5EF4-FFF2-40B4-BE49-F238E27FC236}">
                <a16:creationId xmlns:a16="http://schemas.microsoft.com/office/drawing/2014/main" id="{7155708B-6E29-4B98-9BCC-8E9ABCBC5004}"/>
              </a:ext>
            </a:extLst>
          </p:cNvPr>
          <p:cNvSpPr>
            <a:spLocks noGrp="1"/>
          </p:cNvSpPr>
          <p:nvPr>
            <p:ph type="sldNum" sz="quarter" idx="18"/>
          </p:nvPr>
        </p:nvSpPr>
        <p:spPr/>
        <p:txBody>
          <a:bodyPr/>
          <a:lstStyle/>
          <a:p>
            <a:pPr>
              <a:defRPr/>
            </a:pPr>
            <a:r>
              <a:rPr lang="en-IN"/>
              <a:t>|    </a:t>
            </a:r>
            <a:fld id="{7B2119CD-3B2D-4CEB-B404-D2E3F8CD6D69}" type="slidenum">
              <a:rPr lang="en-IN" smtClean="0"/>
              <a:pPr>
                <a:defRPr/>
              </a:pPr>
              <a:t>‹#›</a:t>
            </a:fld>
            <a:endParaRPr lang="en-IN" dirty="0"/>
          </a:p>
        </p:txBody>
      </p:sp>
      <p:sp>
        <p:nvSpPr>
          <p:cNvPr id="6" name="Title 5">
            <a:extLst>
              <a:ext uri="{FF2B5EF4-FFF2-40B4-BE49-F238E27FC236}">
                <a16:creationId xmlns:a16="http://schemas.microsoft.com/office/drawing/2014/main" id="{F9037560-9A3C-4F82-8326-5BA9DC7E0BCD}"/>
              </a:ext>
            </a:extLst>
          </p:cNvPr>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6783711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08001" y="1620442"/>
            <a:ext cx="3138026" cy="29105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7">
            <a:extLst>
              <a:ext uri="{FF2B5EF4-FFF2-40B4-BE49-F238E27FC236}">
                <a16:creationId xmlns:a16="http://schemas.microsoft.com/office/drawing/2014/main" id="{418F3A9E-5FA9-D0F0-C7DC-5DB4554394F9}"/>
              </a:ext>
            </a:extLst>
          </p:cNvPr>
          <p:cNvSpPr>
            <a:spLocks noGrp="1"/>
          </p:cNvSpPr>
          <p:nvPr>
            <p:ph type="sldNum" sz="quarter" idx="10"/>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2820478670"/>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0346" y="386193"/>
            <a:ext cx="3385156" cy="41448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797" indent="0">
              <a:buNone/>
              <a:defRPr sz="1050"/>
            </a:lvl2pPr>
            <a:lvl3pPr marL="685595" indent="0">
              <a:buNone/>
              <a:defRPr sz="900"/>
            </a:lvl3pPr>
            <a:lvl4pPr marL="1028392" indent="0">
              <a:buNone/>
              <a:defRPr sz="750"/>
            </a:lvl4pPr>
            <a:lvl5pPr marL="1371188" indent="0">
              <a:buNone/>
              <a:defRPr sz="750"/>
            </a:lvl5pPr>
            <a:lvl6pPr marL="1713986" indent="0">
              <a:buNone/>
              <a:defRPr sz="750"/>
            </a:lvl6pPr>
            <a:lvl7pPr marL="2056783" indent="0">
              <a:buNone/>
              <a:defRPr sz="750"/>
            </a:lvl7pPr>
            <a:lvl8pPr marL="2399580" indent="0">
              <a:buNone/>
              <a:defRPr sz="750"/>
            </a:lvl8pPr>
            <a:lvl9pPr marL="2742377" indent="0">
              <a:buNone/>
              <a:defRPr sz="750"/>
            </a:lvl9pPr>
          </a:lstStyle>
          <a:p>
            <a:pPr lvl="0"/>
            <a:r>
              <a:rPr lang="en-US"/>
              <a:t>Click to edit Master text styles</a:t>
            </a:r>
          </a:p>
        </p:txBody>
      </p:sp>
      <p:sp>
        <p:nvSpPr>
          <p:cNvPr id="5" name="Date Placeholder 4"/>
          <p:cNvSpPr>
            <a:spLocks noGrp="1"/>
          </p:cNvSpPr>
          <p:nvPr>
            <p:ph type="dt" sz="half" idx="10"/>
          </p:nvPr>
        </p:nvSpPr>
        <p:spPr>
          <a:xfrm>
            <a:off x="5403850" y="4531022"/>
            <a:ext cx="683954" cy="273844"/>
          </a:xfrm>
          <a:prstGeom prst="rect">
            <a:avLst/>
          </a:prstGeom>
        </p:spPr>
        <p:txBody>
          <a:bodyPr/>
          <a:lstStyle/>
          <a:p>
            <a:fld id="{11A3C334-6D92-4B38-B41A-741C1CBE12CD}" type="datetime5">
              <a:rPr lang="en-US" sz="1000" smtClean="0"/>
              <a:t>9-Mar-23</a:t>
            </a:fld>
            <a:endParaRPr lang="en-IN" sz="1000" dirty="0"/>
          </a:p>
        </p:txBody>
      </p:sp>
      <p:sp>
        <p:nvSpPr>
          <p:cNvPr id="7" name="Slide Number Placeholder 6"/>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52851940"/>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1034222667"/>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Cover">
  <p:cSld name="Title/Cover">
    <p:spTree>
      <p:nvGrpSpPr>
        <p:cNvPr id="1" name="Shape 6"/>
        <p:cNvGrpSpPr/>
        <p:nvPr/>
      </p:nvGrpSpPr>
      <p:grpSpPr>
        <a:xfrm>
          <a:off x="0" y="0"/>
          <a:ext cx="0" cy="0"/>
          <a:chOff x="0" y="0"/>
          <a:chExt cx="0" cy="0"/>
        </a:xfrm>
      </p:grpSpPr>
      <p:pic>
        <p:nvPicPr>
          <p:cNvPr id="5" name="Picture 4" descr="3D rendering of a shape hole toy with square, triangle, and circle shapes">
            <a:extLst>
              <a:ext uri="{FF2B5EF4-FFF2-40B4-BE49-F238E27FC236}">
                <a16:creationId xmlns:a16="http://schemas.microsoft.com/office/drawing/2014/main" id="{5ED87775-2C11-867A-F35A-43A0EEC464AD}"/>
              </a:ext>
            </a:extLst>
          </p:cNvPr>
          <p:cNvPicPr>
            <a:picLocks noChangeAspect="1"/>
          </p:cNvPicPr>
          <p:nvPr userDrawn="1"/>
        </p:nvPicPr>
        <p:blipFill>
          <a:blip r:embed="rId2"/>
          <a:stretch>
            <a:fillRect/>
          </a:stretch>
        </p:blipFill>
        <p:spPr>
          <a:xfrm>
            <a:off x="0" y="0"/>
            <a:ext cx="9143999" cy="5143500"/>
          </a:xfrm>
          <a:prstGeom prst="rect">
            <a:avLst/>
          </a:prstGeom>
        </p:spPr>
      </p:pic>
      <p:pic>
        <p:nvPicPr>
          <p:cNvPr id="7" name="Google Shape;7;p36"/>
          <p:cNvPicPr preferRelativeResize="0"/>
          <p:nvPr/>
        </p:nvPicPr>
        <p:blipFill rotWithShape="1">
          <a:blip r:embed="rId3">
            <a:alphaModFix/>
          </a:blip>
          <a:srcRect/>
          <a:stretch/>
        </p:blipFill>
        <p:spPr>
          <a:xfrm>
            <a:off x="7716337" y="414902"/>
            <a:ext cx="1012014" cy="345975"/>
          </a:xfrm>
          <a:prstGeom prst="rect">
            <a:avLst/>
          </a:prstGeom>
          <a:noFill/>
          <a:ln>
            <a:noFill/>
          </a:ln>
        </p:spPr>
      </p:pic>
      <p:sp>
        <p:nvSpPr>
          <p:cNvPr id="8" name="Google Shape;8;p36"/>
          <p:cNvSpPr/>
          <p:nvPr/>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9" name="Google Shape;9;p36"/>
          <p:cNvSpPr/>
          <p:nvPr/>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0" name="Google Shape;10;p36"/>
          <p:cNvSpPr/>
          <p:nvPr/>
        </p:nvSpPr>
        <p:spPr>
          <a:xfrm>
            <a:off x="6255299" y="2254991"/>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chemeClr val="dk1"/>
              </a:solidFill>
              <a:latin typeface="Calibri"/>
              <a:ea typeface="Calibri"/>
              <a:cs typeface="Calibri"/>
              <a:sym typeface="Calibri"/>
            </a:endParaRPr>
          </a:p>
        </p:txBody>
      </p:sp>
      <p:sp>
        <p:nvSpPr>
          <p:cNvPr id="11" name="Google Shape;11;p36"/>
          <p:cNvSpPr txBox="1">
            <a:spLocks noGrp="1"/>
          </p:cNvSpPr>
          <p:nvPr>
            <p:ph type="body" idx="1"/>
          </p:nvPr>
        </p:nvSpPr>
        <p:spPr>
          <a:xfrm>
            <a:off x="2308944" y="4874750"/>
            <a:ext cx="1032600" cy="92400"/>
          </a:xfrm>
          <a:prstGeom prst="rect">
            <a:avLst/>
          </a:prstGeom>
          <a:noFill/>
          <a:ln>
            <a:noFill/>
          </a:ln>
        </p:spPr>
        <p:txBody>
          <a:bodyPr spcFirstLastPara="1" wrap="square" lIns="0" tIns="0" rIns="0" bIns="0" anchor="t" anchorCtr="0">
            <a:noAutofit/>
          </a:bodyPr>
          <a:lstStyle>
            <a:lvl1pPr marL="457200" marR="0" lvl="0" indent="-228600" algn="ctr" rtl="0">
              <a:lnSpc>
                <a:spcPct val="100000"/>
              </a:lnSpc>
              <a:spcBef>
                <a:spcPts val="0"/>
              </a:spcBef>
              <a:spcAft>
                <a:spcPts val="0"/>
              </a:spcAft>
              <a:buClr>
                <a:schemeClr val="dk1"/>
              </a:buClr>
              <a:buSzPts val="600"/>
              <a:buFont typeface="Arial"/>
              <a:buNone/>
              <a:defRPr sz="600" b="0" i="0" u="none" strike="noStrike" cap="none">
                <a:solidFill>
                  <a:schemeClr val="dk1"/>
                </a:solidFill>
                <a:latin typeface="Calibri"/>
                <a:ea typeface="Calibri"/>
                <a:cs typeface="Calibri"/>
                <a:sym typeface="Calibri"/>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2" name="Google Shape;12;p36"/>
          <p:cNvSpPr txBox="1">
            <a:spLocks noGrp="1"/>
          </p:cNvSpPr>
          <p:nvPr>
            <p:ph type="body" idx="2"/>
          </p:nvPr>
        </p:nvSpPr>
        <p:spPr>
          <a:xfrm>
            <a:off x="5237692" y="4874750"/>
            <a:ext cx="558900" cy="9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600"/>
              <a:buFont typeface="Arial"/>
              <a:buNone/>
              <a:defRPr sz="600" b="0" i="0" u="none" strike="noStrike" cap="none">
                <a:solidFill>
                  <a:schemeClr val="dk1"/>
                </a:solidFill>
                <a:latin typeface="Calibri"/>
                <a:ea typeface="Calibri"/>
                <a:cs typeface="Calibri"/>
                <a:sym typeface="Calibri"/>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3" name="Google Shape;13;p36"/>
          <p:cNvSpPr txBox="1"/>
          <p:nvPr/>
        </p:nvSpPr>
        <p:spPr>
          <a:xfrm>
            <a:off x="3726222" y="4874750"/>
            <a:ext cx="175800" cy="92333"/>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600"/>
              <a:buFont typeface="Arial"/>
              <a:buNone/>
            </a:pPr>
            <a:r>
              <a:rPr lang="en" sz="600" b="0" i="0" u="none" strike="noStrike" cap="none">
                <a:solidFill>
                  <a:schemeClr val="dk1"/>
                </a:solidFill>
                <a:latin typeface="Calibri"/>
                <a:ea typeface="Calibri"/>
                <a:cs typeface="Calibri"/>
                <a:sym typeface="Calibri"/>
              </a:rPr>
              <a:t>Date:</a:t>
            </a:r>
            <a:endParaRPr sz="600" b="0" i="0" u="none" strike="noStrike" cap="none">
              <a:solidFill>
                <a:schemeClr val="dk1"/>
              </a:solidFill>
              <a:latin typeface="Calibri"/>
              <a:ea typeface="Calibri"/>
              <a:cs typeface="Calibri"/>
              <a:sym typeface="Calibri"/>
            </a:endParaRPr>
          </a:p>
        </p:txBody>
      </p:sp>
      <p:sp>
        <p:nvSpPr>
          <p:cNvPr id="14" name="Google Shape;14;p36"/>
          <p:cNvSpPr txBox="1">
            <a:spLocks noGrp="1"/>
          </p:cNvSpPr>
          <p:nvPr>
            <p:ph type="body" idx="3"/>
          </p:nvPr>
        </p:nvSpPr>
        <p:spPr>
          <a:xfrm>
            <a:off x="3927616" y="4874750"/>
            <a:ext cx="642000" cy="924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600"/>
              <a:buFont typeface="Arial"/>
              <a:buNone/>
              <a:defRPr sz="600" b="0" i="0" u="none" strike="noStrike" cap="none">
                <a:solidFill>
                  <a:schemeClr val="dk1"/>
                </a:solidFill>
                <a:latin typeface="Calibri"/>
                <a:ea typeface="Calibri"/>
                <a:cs typeface="Calibri"/>
                <a:sym typeface="Calibri"/>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5" name="Google Shape;15;p36"/>
          <p:cNvSpPr txBox="1">
            <a:spLocks noGrp="1"/>
          </p:cNvSpPr>
          <p:nvPr>
            <p:ph type="body" idx="4"/>
          </p:nvPr>
        </p:nvSpPr>
        <p:spPr>
          <a:xfrm>
            <a:off x="395288" y="1557350"/>
            <a:ext cx="4158600" cy="1014600"/>
          </a:xfrm>
          <a:prstGeom prst="rect">
            <a:avLst/>
          </a:prstGeom>
          <a:noFill/>
          <a:ln>
            <a:noFill/>
          </a:ln>
        </p:spPr>
        <p:txBody>
          <a:bodyPr spcFirstLastPara="1" wrap="square" lIns="0" tIns="0" rIns="0" bIns="0" anchor="b" anchorCtr="0">
            <a:noAutofit/>
          </a:bodyPr>
          <a:lstStyle>
            <a:lvl1pPr marL="457200" marR="0" lvl="0" indent="-228600" algn="l" rtl="0">
              <a:lnSpc>
                <a:spcPct val="90000"/>
              </a:lnSpc>
              <a:spcBef>
                <a:spcPts val="0"/>
              </a:spcBef>
              <a:spcAft>
                <a:spcPts val="0"/>
              </a:spcAft>
              <a:buClr>
                <a:schemeClr val="accent1"/>
              </a:buClr>
              <a:buSzPts val="3000"/>
              <a:buFont typeface="Poppins Medium"/>
              <a:buNone/>
              <a:defRPr sz="3000" b="0" i="0" u="none" strike="noStrike" cap="none">
                <a:solidFill>
                  <a:schemeClr val="accent1"/>
                </a:solidFill>
                <a:latin typeface="Poppins Medium"/>
                <a:ea typeface="Poppins Medium"/>
                <a:cs typeface="Poppins Medium"/>
                <a:sym typeface="Poppins Medium"/>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6" name="Google Shape;16;p36"/>
          <p:cNvSpPr txBox="1">
            <a:spLocks noGrp="1"/>
          </p:cNvSpPr>
          <p:nvPr>
            <p:ph type="body" idx="5"/>
          </p:nvPr>
        </p:nvSpPr>
        <p:spPr>
          <a:xfrm>
            <a:off x="395288" y="3096859"/>
            <a:ext cx="1746600" cy="246181"/>
          </a:xfrm>
          <a:prstGeom prst="rect">
            <a:avLst/>
          </a:prstGeom>
          <a:solidFill>
            <a:srgbClr val="E9EAEA"/>
          </a:solidFill>
          <a:ln>
            <a:noFill/>
          </a:ln>
        </p:spPr>
        <p:txBody>
          <a:bodyPr spcFirstLastPara="1" wrap="square" lIns="90000" tIns="46800" rIns="90000" bIns="46800" anchor="t" anchorCtr="0">
            <a:noAutofit/>
          </a:bodyPr>
          <a:lstStyle>
            <a:lvl1pPr marL="457200" marR="0" lvl="0" indent="-228600" algn="l" rtl="0">
              <a:lnSpc>
                <a:spcPct val="100000"/>
              </a:lnSpc>
              <a:spcBef>
                <a:spcPts val="0"/>
              </a:spcBef>
              <a:spcAft>
                <a:spcPts val="0"/>
              </a:spcAft>
              <a:buClr>
                <a:srgbClr val="000000"/>
              </a:buClr>
              <a:buSzPts val="1000"/>
              <a:buFont typeface="Poppins"/>
              <a:buNone/>
              <a:defRPr sz="1000" b="0" i="0" u="none" strike="noStrike" cap="none">
                <a:solidFill>
                  <a:schemeClr val="dk1"/>
                </a:solidFill>
                <a:latin typeface="Poppins"/>
                <a:ea typeface="Poppins"/>
                <a:cs typeface="Poppins"/>
                <a:sym typeface="Poppins"/>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7" name="Google Shape;17;p36"/>
          <p:cNvSpPr txBox="1">
            <a:spLocks noGrp="1"/>
          </p:cNvSpPr>
          <p:nvPr>
            <p:ph type="body" idx="6"/>
          </p:nvPr>
        </p:nvSpPr>
        <p:spPr>
          <a:xfrm>
            <a:off x="395288" y="2695325"/>
            <a:ext cx="4158600" cy="2895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Poppins"/>
              <a:buNone/>
              <a:defRPr sz="1400" b="0" i="0" u="none" strike="noStrike" cap="none">
                <a:solidFill>
                  <a:schemeClr val="dk1"/>
                </a:solidFill>
                <a:latin typeface="Poppins"/>
                <a:ea typeface="Poppins"/>
                <a:cs typeface="Poppins"/>
                <a:sym typeface="Poppins"/>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8" name="Google Shape;18;p36"/>
          <p:cNvSpPr txBox="1"/>
          <p:nvPr/>
        </p:nvSpPr>
        <p:spPr>
          <a:xfrm>
            <a:off x="395288" y="4874750"/>
            <a:ext cx="1490793" cy="92333"/>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dirty="0">
                <a:solidFill>
                  <a:schemeClr val="dk1"/>
                </a:solidFill>
                <a:latin typeface="Calibri"/>
                <a:ea typeface="Calibri"/>
                <a:cs typeface="Calibri"/>
                <a:sym typeface="Calibri"/>
              </a:rPr>
              <a:t>Tiger Analytics Inc. © 2023. All Rights Reserved.</a:t>
            </a:r>
            <a:endParaRPr sz="1400" b="0" i="0" u="none" strike="noStrike" cap="none" dirty="0">
              <a:solidFill>
                <a:srgbClr val="000000"/>
              </a:solidFill>
              <a:latin typeface="Arial"/>
              <a:ea typeface="Arial"/>
              <a:cs typeface="Arial"/>
              <a:sym typeface="Arial"/>
            </a:endParaRPr>
          </a:p>
        </p:txBody>
      </p:sp>
      <p:sp>
        <p:nvSpPr>
          <p:cNvPr id="19" name="Google Shape;19;p36"/>
          <p:cNvSpPr txBox="1"/>
          <p:nvPr/>
        </p:nvSpPr>
        <p:spPr>
          <a:xfrm>
            <a:off x="4972182" y="4874750"/>
            <a:ext cx="238848" cy="92333"/>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600"/>
              <a:buFont typeface="Arial"/>
              <a:buNone/>
            </a:pPr>
            <a:r>
              <a:rPr lang="en" sz="600" b="0" i="0" u="none" strike="noStrike" cap="none">
                <a:solidFill>
                  <a:schemeClr val="dk1"/>
                </a:solidFill>
                <a:latin typeface="Calibri"/>
                <a:ea typeface="Calibri"/>
                <a:cs typeface="Calibri"/>
                <a:sym typeface="Calibri"/>
              </a:rPr>
              <a:t>Author:</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45652495"/>
      </p:ext>
    </p:extLst>
  </p:cSld>
  <p:clrMapOvr>
    <a:masterClrMapping/>
  </p:clrMapOvr>
  <p:extLst>
    <p:ext uri="{DCECCB84-F9BA-43D5-87BE-67443E8EF086}">
      <p15:sldGuideLst xmlns:p15="http://schemas.microsoft.com/office/powerpoint/2012/main">
        <p15:guide id="1" orient="horz" pos="531">
          <p15:clr>
            <a:srgbClr val="FBAE40"/>
          </p15:clr>
        </p15:guide>
        <p15:guide id="2" pos="249">
          <p15:clr>
            <a:srgbClr val="FBAE40"/>
          </p15:clr>
        </p15:guide>
        <p15:guide id="3" pos="5511">
          <p15:clr>
            <a:srgbClr val="FBAE40"/>
          </p15:clr>
        </p15:guide>
        <p15:guide id="4" orient="horz" pos="3003">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 You">
  <p:cSld name="Thank You">
    <p:spTree>
      <p:nvGrpSpPr>
        <p:cNvPr id="1" name="Shape 97"/>
        <p:cNvGrpSpPr/>
        <p:nvPr/>
      </p:nvGrpSpPr>
      <p:grpSpPr>
        <a:xfrm>
          <a:off x="0" y="0"/>
          <a:ext cx="0" cy="0"/>
          <a:chOff x="0" y="0"/>
          <a:chExt cx="0" cy="0"/>
        </a:xfrm>
      </p:grpSpPr>
      <p:grpSp>
        <p:nvGrpSpPr>
          <p:cNvPr id="98" name="Google Shape;98;p41"/>
          <p:cNvGrpSpPr/>
          <p:nvPr/>
        </p:nvGrpSpPr>
        <p:grpSpPr>
          <a:xfrm rot="10800000">
            <a:off x="8385726" y="4395376"/>
            <a:ext cx="758283" cy="760876"/>
            <a:chOff x="1" y="1"/>
            <a:chExt cx="758283" cy="760876"/>
          </a:xfrm>
        </p:grpSpPr>
        <p:sp>
          <p:nvSpPr>
            <p:cNvPr id="99" name="Google Shape;99;p41"/>
            <p:cNvSpPr/>
            <p:nvPr/>
          </p:nvSpPr>
          <p:spPr>
            <a:xfrm>
              <a:off x="1" y="1"/>
              <a:ext cx="758283" cy="760876"/>
            </a:xfrm>
            <a:custGeom>
              <a:avLst/>
              <a:gdLst/>
              <a:ahLst/>
              <a:cxnLst/>
              <a:rect l="l" t="t" r="r" b="b"/>
              <a:pathLst>
                <a:path w="1011044" h="1014501" extrusionOk="0">
                  <a:moveTo>
                    <a:pt x="195109" y="993405"/>
                  </a:moveTo>
                  <a:lnTo>
                    <a:pt x="200634" y="994520"/>
                  </a:lnTo>
                  <a:lnTo>
                    <a:pt x="183296" y="997616"/>
                  </a:lnTo>
                  <a:lnTo>
                    <a:pt x="187163" y="995009"/>
                  </a:lnTo>
                  <a:cubicBezTo>
                    <a:pt x="189606" y="993976"/>
                    <a:pt x="192291" y="993405"/>
                    <a:pt x="195109" y="993405"/>
                  </a:cubicBezTo>
                  <a:close/>
                  <a:moveTo>
                    <a:pt x="146332" y="993405"/>
                  </a:moveTo>
                  <a:cubicBezTo>
                    <a:pt x="151969" y="993405"/>
                    <a:pt x="157072" y="995690"/>
                    <a:pt x="160766" y="999383"/>
                  </a:cubicBezTo>
                  <a:lnTo>
                    <a:pt x="161636" y="1001484"/>
                  </a:lnTo>
                  <a:lnTo>
                    <a:pt x="153987" y="1002850"/>
                  </a:lnTo>
                  <a:lnTo>
                    <a:pt x="129155" y="1006006"/>
                  </a:lnTo>
                  <a:lnTo>
                    <a:pt x="131898" y="999383"/>
                  </a:lnTo>
                  <a:cubicBezTo>
                    <a:pt x="135592" y="995690"/>
                    <a:pt x="140695" y="993405"/>
                    <a:pt x="146332" y="993405"/>
                  </a:cubicBezTo>
                  <a:close/>
                  <a:moveTo>
                    <a:pt x="97555" y="993405"/>
                  </a:moveTo>
                  <a:cubicBezTo>
                    <a:pt x="103192" y="993405"/>
                    <a:pt x="108295" y="995690"/>
                    <a:pt x="111989" y="999383"/>
                  </a:cubicBezTo>
                  <a:lnTo>
                    <a:pt x="115453" y="1007747"/>
                  </a:lnTo>
                  <a:lnTo>
                    <a:pt x="103384" y="1009281"/>
                  </a:lnTo>
                  <a:lnTo>
                    <a:pt x="78229" y="1011193"/>
                  </a:lnTo>
                  <a:lnTo>
                    <a:pt x="83121" y="999383"/>
                  </a:lnTo>
                  <a:cubicBezTo>
                    <a:pt x="86815" y="995690"/>
                    <a:pt x="91918" y="993405"/>
                    <a:pt x="97555" y="993405"/>
                  </a:cubicBezTo>
                  <a:close/>
                  <a:moveTo>
                    <a:pt x="48778" y="993405"/>
                  </a:moveTo>
                  <a:cubicBezTo>
                    <a:pt x="54415" y="993405"/>
                    <a:pt x="59518" y="995690"/>
                    <a:pt x="63212" y="999383"/>
                  </a:cubicBezTo>
                  <a:lnTo>
                    <a:pt x="68413" y="1011940"/>
                  </a:lnTo>
                  <a:lnTo>
                    <a:pt x="52033" y="1013185"/>
                  </a:lnTo>
                  <a:lnTo>
                    <a:pt x="28379" y="1013783"/>
                  </a:lnTo>
                  <a:lnTo>
                    <a:pt x="34344" y="999383"/>
                  </a:lnTo>
                  <a:cubicBezTo>
                    <a:pt x="38038" y="995690"/>
                    <a:pt x="43141" y="993405"/>
                    <a:pt x="48778" y="993405"/>
                  </a:cubicBezTo>
                  <a:close/>
                  <a:moveTo>
                    <a:pt x="2" y="993405"/>
                  </a:moveTo>
                  <a:cubicBezTo>
                    <a:pt x="11275" y="993405"/>
                    <a:pt x="20414" y="1002544"/>
                    <a:pt x="20414" y="1013818"/>
                  </a:cubicBezTo>
                  <a:lnTo>
                    <a:pt x="20344" y="1013987"/>
                  </a:lnTo>
                  <a:lnTo>
                    <a:pt x="0" y="1014501"/>
                  </a:lnTo>
                  <a:lnTo>
                    <a:pt x="0" y="993406"/>
                  </a:lnTo>
                  <a:close/>
                  <a:moveTo>
                    <a:pt x="341440" y="939317"/>
                  </a:moveTo>
                  <a:cubicBezTo>
                    <a:pt x="347077" y="939317"/>
                    <a:pt x="352180" y="941602"/>
                    <a:pt x="355875" y="945296"/>
                  </a:cubicBezTo>
                  <a:lnTo>
                    <a:pt x="357150" y="948375"/>
                  </a:lnTo>
                  <a:lnTo>
                    <a:pt x="321699" y="961350"/>
                  </a:lnTo>
                  <a:lnTo>
                    <a:pt x="321028" y="959730"/>
                  </a:lnTo>
                  <a:cubicBezTo>
                    <a:pt x="321028" y="948456"/>
                    <a:pt x="330166" y="939317"/>
                    <a:pt x="341440" y="939317"/>
                  </a:cubicBezTo>
                  <a:close/>
                  <a:moveTo>
                    <a:pt x="292663" y="939317"/>
                  </a:moveTo>
                  <a:cubicBezTo>
                    <a:pt x="303937" y="939317"/>
                    <a:pt x="313076" y="948456"/>
                    <a:pt x="313076" y="959730"/>
                  </a:cubicBezTo>
                  <a:lnTo>
                    <a:pt x="310744" y="965360"/>
                  </a:lnTo>
                  <a:lnTo>
                    <a:pt x="300683" y="969042"/>
                  </a:lnTo>
                  <a:lnTo>
                    <a:pt x="279538" y="975046"/>
                  </a:lnTo>
                  <a:lnTo>
                    <a:pt x="278229" y="974164"/>
                  </a:lnTo>
                  <a:cubicBezTo>
                    <a:pt x="274535" y="970470"/>
                    <a:pt x="272251" y="965367"/>
                    <a:pt x="272251" y="959730"/>
                  </a:cubicBezTo>
                  <a:cubicBezTo>
                    <a:pt x="272251" y="948456"/>
                    <a:pt x="281389" y="939317"/>
                    <a:pt x="292663" y="939317"/>
                  </a:cubicBezTo>
                  <a:close/>
                  <a:moveTo>
                    <a:pt x="243886" y="939317"/>
                  </a:moveTo>
                  <a:cubicBezTo>
                    <a:pt x="255160" y="939317"/>
                    <a:pt x="264299" y="948456"/>
                    <a:pt x="264299" y="959730"/>
                  </a:cubicBezTo>
                  <a:cubicBezTo>
                    <a:pt x="264299" y="971004"/>
                    <a:pt x="255160" y="980143"/>
                    <a:pt x="243886" y="980143"/>
                  </a:cubicBezTo>
                  <a:cubicBezTo>
                    <a:pt x="232612" y="980143"/>
                    <a:pt x="223473" y="971004"/>
                    <a:pt x="223473" y="959730"/>
                  </a:cubicBezTo>
                  <a:cubicBezTo>
                    <a:pt x="223473" y="948456"/>
                    <a:pt x="232612" y="939317"/>
                    <a:pt x="243886" y="939317"/>
                  </a:cubicBezTo>
                  <a:close/>
                  <a:moveTo>
                    <a:pt x="195109" y="939317"/>
                  </a:moveTo>
                  <a:cubicBezTo>
                    <a:pt x="206383" y="939317"/>
                    <a:pt x="215522" y="948456"/>
                    <a:pt x="215522" y="959730"/>
                  </a:cubicBezTo>
                  <a:cubicBezTo>
                    <a:pt x="215522" y="971004"/>
                    <a:pt x="206383" y="980143"/>
                    <a:pt x="195109" y="980143"/>
                  </a:cubicBezTo>
                  <a:cubicBezTo>
                    <a:pt x="183835" y="980143"/>
                    <a:pt x="174696" y="971004"/>
                    <a:pt x="174696" y="959730"/>
                  </a:cubicBezTo>
                  <a:cubicBezTo>
                    <a:pt x="174696" y="948456"/>
                    <a:pt x="183835" y="939317"/>
                    <a:pt x="195109" y="939317"/>
                  </a:cubicBezTo>
                  <a:close/>
                  <a:moveTo>
                    <a:pt x="146332" y="939317"/>
                  </a:moveTo>
                  <a:cubicBezTo>
                    <a:pt x="157606" y="939317"/>
                    <a:pt x="166745" y="948456"/>
                    <a:pt x="166745" y="959730"/>
                  </a:cubicBezTo>
                  <a:cubicBezTo>
                    <a:pt x="166745" y="971004"/>
                    <a:pt x="157606" y="980143"/>
                    <a:pt x="146332" y="980143"/>
                  </a:cubicBezTo>
                  <a:cubicBezTo>
                    <a:pt x="135058" y="980143"/>
                    <a:pt x="125919" y="971004"/>
                    <a:pt x="125919" y="959730"/>
                  </a:cubicBezTo>
                  <a:cubicBezTo>
                    <a:pt x="125919" y="948456"/>
                    <a:pt x="135058" y="939317"/>
                    <a:pt x="146332" y="939317"/>
                  </a:cubicBezTo>
                  <a:close/>
                  <a:moveTo>
                    <a:pt x="97555" y="939317"/>
                  </a:moveTo>
                  <a:cubicBezTo>
                    <a:pt x="108829" y="939317"/>
                    <a:pt x="117968" y="948456"/>
                    <a:pt x="117968" y="959730"/>
                  </a:cubicBezTo>
                  <a:cubicBezTo>
                    <a:pt x="117968" y="971004"/>
                    <a:pt x="108829" y="980143"/>
                    <a:pt x="97555" y="980143"/>
                  </a:cubicBezTo>
                  <a:cubicBezTo>
                    <a:pt x="86281" y="980143"/>
                    <a:pt x="77142" y="971004"/>
                    <a:pt x="77142" y="959730"/>
                  </a:cubicBezTo>
                  <a:cubicBezTo>
                    <a:pt x="77142" y="948456"/>
                    <a:pt x="86281" y="939317"/>
                    <a:pt x="97555" y="939317"/>
                  </a:cubicBezTo>
                  <a:close/>
                  <a:moveTo>
                    <a:pt x="48778" y="939317"/>
                  </a:moveTo>
                  <a:cubicBezTo>
                    <a:pt x="60052" y="939317"/>
                    <a:pt x="69191" y="948456"/>
                    <a:pt x="69191" y="959730"/>
                  </a:cubicBezTo>
                  <a:cubicBezTo>
                    <a:pt x="69191" y="971004"/>
                    <a:pt x="60052" y="980143"/>
                    <a:pt x="48778" y="980143"/>
                  </a:cubicBezTo>
                  <a:cubicBezTo>
                    <a:pt x="37504" y="980143"/>
                    <a:pt x="28365" y="971004"/>
                    <a:pt x="28365" y="959730"/>
                  </a:cubicBezTo>
                  <a:cubicBezTo>
                    <a:pt x="28365" y="948456"/>
                    <a:pt x="37504" y="939317"/>
                    <a:pt x="48778" y="939317"/>
                  </a:cubicBezTo>
                  <a:close/>
                  <a:moveTo>
                    <a:pt x="2" y="939317"/>
                  </a:moveTo>
                  <a:cubicBezTo>
                    <a:pt x="11275" y="939317"/>
                    <a:pt x="20414" y="948456"/>
                    <a:pt x="20414" y="959730"/>
                  </a:cubicBezTo>
                  <a:cubicBezTo>
                    <a:pt x="20414" y="971004"/>
                    <a:pt x="11275" y="980143"/>
                    <a:pt x="2" y="980143"/>
                  </a:cubicBezTo>
                  <a:lnTo>
                    <a:pt x="0" y="980142"/>
                  </a:lnTo>
                  <a:lnTo>
                    <a:pt x="0" y="939318"/>
                  </a:lnTo>
                  <a:close/>
                  <a:moveTo>
                    <a:pt x="487772" y="885231"/>
                  </a:moveTo>
                  <a:lnTo>
                    <a:pt x="492351" y="886155"/>
                  </a:lnTo>
                  <a:lnTo>
                    <a:pt x="481971" y="892462"/>
                  </a:lnTo>
                  <a:lnTo>
                    <a:pt x="470537" y="897969"/>
                  </a:lnTo>
                  <a:lnTo>
                    <a:pt x="473337" y="891210"/>
                  </a:lnTo>
                  <a:cubicBezTo>
                    <a:pt x="477032" y="887516"/>
                    <a:pt x="482135" y="885231"/>
                    <a:pt x="487772" y="885231"/>
                  </a:cubicBezTo>
                  <a:close/>
                  <a:moveTo>
                    <a:pt x="438994" y="885231"/>
                  </a:moveTo>
                  <a:cubicBezTo>
                    <a:pt x="444631" y="885231"/>
                    <a:pt x="449734" y="887516"/>
                    <a:pt x="453429" y="891210"/>
                  </a:cubicBezTo>
                  <a:lnTo>
                    <a:pt x="458609" y="903716"/>
                  </a:lnTo>
                  <a:lnTo>
                    <a:pt x="424595" y="920101"/>
                  </a:lnTo>
                  <a:lnTo>
                    <a:pt x="424560" y="920078"/>
                  </a:lnTo>
                  <a:cubicBezTo>
                    <a:pt x="420867" y="916384"/>
                    <a:pt x="418582" y="911281"/>
                    <a:pt x="418582" y="905644"/>
                  </a:cubicBezTo>
                  <a:cubicBezTo>
                    <a:pt x="418582" y="894370"/>
                    <a:pt x="427721" y="885231"/>
                    <a:pt x="438994" y="885231"/>
                  </a:cubicBezTo>
                  <a:close/>
                  <a:moveTo>
                    <a:pt x="390217" y="885231"/>
                  </a:moveTo>
                  <a:cubicBezTo>
                    <a:pt x="401491" y="885231"/>
                    <a:pt x="410630" y="894370"/>
                    <a:pt x="410630" y="905644"/>
                  </a:cubicBezTo>
                  <a:cubicBezTo>
                    <a:pt x="410630" y="916917"/>
                    <a:pt x="401491" y="926056"/>
                    <a:pt x="390217" y="926056"/>
                  </a:cubicBezTo>
                  <a:cubicBezTo>
                    <a:pt x="378944" y="926056"/>
                    <a:pt x="369805" y="916917"/>
                    <a:pt x="369805" y="905644"/>
                  </a:cubicBezTo>
                  <a:cubicBezTo>
                    <a:pt x="369805" y="894370"/>
                    <a:pt x="378944" y="885231"/>
                    <a:pt x="390217" y="885231"/>
                  </a:cubicBezTo>
                  <a:close/>
                  <a:moveTo>
                    <a:pt x="341440" y="885231"/>
                  </a:moveTo>
                  <a:cubicBezTo>
                    <a:pt x="352714" y="885231"/>
                    <a:pt x="361853" y="894370"/>
                    <a:pt x="361853" y="905644"/>
                  </a:cubicBezTo>
                  <a:cubicBezTo>
                    <a:pt x="361853" y="916917"/>
                    <a:pt x="352714" y="926056"/>
                    <a:pt x="341440" y="926056"/>
                  </a:cubicBezTo>
                  <a:cubicBezTo>
                    <a:pt x="330166" y="926056"/>
                    <a:pt x="321028" y="916917"/>
                    <a:pt x="321028" y="905644"/>
                  </a:cubicBezTo>
                  <a:cubicBezTo>
                    <a:pt x="321028" y="894370"/>
                    <a:pt x="330166" y="885231"/>
                    <a:pt x="341440" y="885231"/>
                  </a:cubicBezTo>
                  <a:close/>
                  <a:moveTo>
                    <a:pt x="292663" y="885231"/>
                  </a:moveTo>
                  <a:cubicBezTo>
                    <a:pt x="303937" y="885231"/>
                    <a:pt x="313076" y="894370"/>
                    <a:pt x="313076" y="905644"/>
                  </a:cubicBezTo>
                  <a:cubicBezTo>
                    <a:pt x="313076" y="916917"/>
                    <a:pt x="303937" y="926056"/>
                    <a:pt x="292663" y="926056"/>
                  </a:cubicBezTo>
                  <a:cubicBezTo>
                    <a:pt x="281389" y="926056"/>
                    <a:pt x="272251" y="916917"/>
                    <a:pt x="272251" y="905644"/>
                  </a:cubicBezTo>
                  <a:cubicBezTo>
                    <a:pt x="272251" y="894370"/>
                    <a:pt x="281389" y="885231"/>
                    <a:pt x="292663" y="885231"/>
                  </a:cubicBezTo>
                  <a:close/>
                  <a:moveTo>
                    <a:pt x="243886" y="885231"/>
                  </a:moveTo>
                  <a:cubicBezTo>
                    <a:pt x="255160" y="885231"/>
                    <a:pt x="264299" y="894370"/>
                    <a:pt x="264299" y="905644"/>
                  </a:cubicBezTo>
                  <a:cubicBezTo>
                    <a:pt x="264299" y="916917"/>
                    <a:pt x="255160" y="926056"/>
                    <a:pt x="243886" y="926056"/>
                  </a:cubicBezTo>
                  <a:cubicBezTo>
                    <a:pt x="232612" y="926056"/>
                    <a:pt x="223473" y="916917"/>
                    <a:pt x="223473" y="905644"/>
                  </a:cubicBezTo>
                  <a:cubicBezTo>
                    <a:pt x="223473" y="894370"/>
                    <a:pt x="232612" y="885231"/>
                    <a:pt x="243886" y="885231"/>
                  </a:cubicBezTo>
                  <a:close/>
                  <a:moveTo>
                    <a:pt x="195109" y="885231"/>
                  </a:moveTo>
                  <a:cubicBezTo>
                    <a:pt x="206383" y="885231"/>
                    <a:pt x="215522" y="894370"/>
                    <a:pt x="215522" y="905644"/>
                  </a:cubicBezTo>
                  <a:cubicBezTo>
                    <a:pt x="215522" y="916917"/>
                    <a:pt x="206383" y="926056"/>
                    <a:pt x="195109" y="926056"/>
                  </a:cubicBezTo>
                  <a:cubicBezTo>
                    <a:pt x="183835" y="926056"/>
                    <a:pt x="174696" y="916917"/>
                    <a:pt x="174696" y="905644"/>
                  </a:cubicBezTo>
                  <a:cubicBezTo>
                    <a:pt x="174696" y="894370"/>
                    <a:pt x="183835" y="885231"/>
                    <a:pt x="195109" y="885231"/>
                  </a:cubicBezTo>
                  <a:close/>
                  <a:moveTo>
                    <a:pt x="146332" y="885231"/>
                  </a:moveTo>
                  <a:cubicBezTo>
                    <a:pt x="157606" y="885231"/>
                    <a:pt x="166745" y="894370"/>
                    <a:pt x="166745" y="905644"/>
                  </a:cubicBezTo>
                  <a:cubicBezTo>
                    <a:pt x="166745" y="916917"/>
                    <a:pt x="157606" y="926056"/>
                    <a:pt x="146332" y="926056"/>
                  </a:cubicBezTo>
                  <a:cubicBezTo>
                    <a:pt x="135058" y="926056"/>
                    <a:pt x="125919" y="916917"/>
                    <a:pt x="125919" y="905644"/>
                  </a:cubicBezTo>
                  <a:cubicBezTo>
                    <a:pt x="125919" y="894370"/>
                    <a:pt x="135058" y="885231"/>
                    <a:pt x="146332" y="885231"/>
                  </a:cubicBezTo>
                  <a:close/>
                  <a:moveTo>
                    <a:pt x="97555" y="885231"/>
                  </a:moveTo>
                  <a:cubicBezTo>
                    <a:pt x="108829" y="885231"/>
                    <a:pt x="117968" y="894370"/>
                    <a:pt x="117968" y="905644"/>
                  </a:cubicBezTo>
                  <a:cubicBezTo>
                    <a:pt x="117968" y="916917"/>
                    <a:pt x="108829" y="926056"/>
                    <a:pt x="97555" y="926056"/>
                  </a:cubicBezTo>
                  <a:cubicBezTo>
                    <a:pt x="86281" y="926056"/>
                    <a:pt x="77142" y="916917"/>
                    <a:pt x="77142" y="905644"/>
                  </a:cubicBezTo>
                  <a:cubicBezTo>
                    <a:pt x="77142" y="894370"/>
                    <a:pt x="86281" y="885231"/>
                    <a:pt x="97555" y="885231"/>
                  </a:cubicBezTo>
                  <a:close/>
                  <a:moveTo>
                    <a:pt x="48778" y="885231"/>
                  </a:moveTo>
                  <a:cubicBezTo>
                    <a:pt x="60052" y="885231"/>
                    <a:pt x="69191" y="894370"/>
                    <a:pt x="69191" y="905644"/>
                  </a:cubicBezTo>
                  <a:cubicBezTo>
                    <a:pt x="69191" y="916917"/>
                    <a:pt x="60052" y="926056"/>
                    <a:pt x="48778" y="926056"/>
                  </a:cubicBezTo>
                  <a:cubicBezTo>
                    <a:pt x="37504" y="926056"/>
                    <a:pt x="28365" y="916917"/>
                    <a:pt x="28365" y="905644"/>
                  </a:cubicBezTo>
                  <a:cubicBezTo>
                    <a:pt x="28365" y="894370"/>
                    <a:pt x="37504" y="885231"/>
                    <a:pt x="48778" y="885231"/>
                  </a:cubicBezTo>
                  <a:close/>
                  <a:moveTo>
                    <a:pt x="2" y="885231"/>
                  </a:moveTo>
                  <a:cubicBezTo>
                    <a:pt x="11275" y="885231"/>
                    <a:pt x="20414" y="894370"/>
                    <a:pt x="20414" y="905644"/>
                  </a:cubicBezTo>
                  <a:cubicBezTo>
                    <a:pt x="20414" y="916917"/>
                    <a:pt x="11275" y="926056"/>
                    <a:pt x="2" y="926056"/>
                  </a:cubicBezTo>
                  <a:lnTo>
                    <a:pt x="0" y="926055"/>
                  </a:lnTo>
                  <a:lnTo>
                    <a:pt x="0" y="885232"/>
                  </a:lnTo>
                  <a:close/>
                  <a:moveTo>
                    <a:pt x="577493" y="832726"/>
                  </a:moveTo>
                  <a:lnTo>
                    <a:pt x="570568" y="837904"/>
                  </a:lnTo>
                  <a:lnTo>
                    <a:pt x="570892" y="837123"/>
                  </a:lnTo>
                  <a:cubicBezTo>
                    <a:pt x="572738" y="835276"/>
                    <a:pt x="574938" y="833782"/>
                    <a:pt x="577380" y="832749"/>
                  </a:cubicBezTo>
                  <a:close/>
                  <a:moveTo>
                    <a:pt x="536549" y="831145"/>
                  </a:moveTo>
                  <a:cubicBezTo>
                    <a:pt x="542186" y="831145"/>
                    <a:pt x="547289" y="833430"/>
                    <a:pt x="550983" y="837123"/>
                  </a:cubicBezTo>
                  <a:lnTo>
                    <a:pt x="555421" y="847839"/>
                  </a:lnTo>
                  <a:lnTo>
                    <a:pt x="523739" y="867087"/>
                  </a:lnTo>
                  <a:lnTo>
                    <a:pt x="522114" y="865992"/>
                  </a:lnTo>
                  <a:cubicBezTo>
                    <a:pt x="518421" y="862298"/>
                    <a:pt x="516136" y="857194"/>
                    <a:pt x="516136" y="851558"/>
                  </a:cubicBezTo>
                  <a:cubicBezTo>
                    <a:pt x="516136" y="840284"/>
                    <a:pt x="525275" y="831145"/>
                    <a:pt x="536549" y="831145"/>
                  </a:cubicBezTo>
                  <a:close/>
                  <a:moveTo>
                    <a:pt x="487772" y="831145"/>
                  </a:moveTo>
                  <a:cubicBezTo>
                    <a:pt x="499045" y="831145"/>
                    <a:pt x="508184" y="840284"/>
                    <a:pt x="508184" y="851558"/>
                  </a:cubicBezTo>
                  <a:cubicBezTo>
                    <a:pt x="508184" y="862831"/>
                    <a:pt x="499045" y="871970"/>
                    <a:pt x="487772" y="871970"/>
                  </a:cubicBezTo>
                  <a:cubicBezTo>
                    <a:pt x="476498" y="871970"/>
                    <a:pt x="467359" y="862831"/>
                    <a:pt x="467359" y="851558"/>
                  </a:cubicBezTo>
                  <a:cubicBezTo>
                    <a:pt x="467359" y="840284"/>
                    <a:pt x="476498" y="831145"/>
                    <a:pt x="487772" y="831145"/>
                  </a:cubicBezTo>
                  <a:close/>
                  <a:moveTo>
                    <a:pt x="438994" y="831145"/>
                  </a:moveTo>
                  <a:cubicBezTo>
                    <a:pt x="450268" y="831145"/>
                    <a:pt x="459407" y="840284"/>
                    <a:pt x="459407" y="851558"/>
                  </a:cubicBezTo>
                  <a:cubicBezTo>
                    <a:pt x="459407" y="862831"/>
                    <a:pt x="450268" y="871970"/>
                    <a:pt x="438994" y="871970"/>
                  </a:cubicBezTo>
                  <a:cubicBezTo>
                    <a:pt x="427721" y="871970"/>
                    <a:pt x="418582" y="862831"/>
                    <a:pt x="418582" y="851558"/>
                  </a:cubicBezTo>
                  <a:cubicBezTo>
                    <a:pt x="418582" y="840284"/>
                    <a:pt x="427721" y="831145"/>
                    <a:pt x="438994" y="831145"/>
                  </a:cubicBezTo>
                  <a:close/>
                  <a:moveTo>
                    <a:pt x="390217" y="831145"/>
                  </a:moveTo>
                  <a:cubicBezTo>
                    <a:pt x="401491" y="831145"/>
                    <a:pt x="410630" y="840284"/>
                    <a:pt x="410630" y="851558"/>
                  </a:cubicBezTo>
                  <a:cubicBezTo>
                    <a:pt x="410630" y="862831"/>
                    <a:pt x="401491" y="871970"/>
                    <a:pt x="390217" y="871970"/>
                  </a:cubicBezTo>
                  <a:cubicBezTo>
                    <a:pt x="378944" y="871970"/>
                    <a:pt x="369805" y="862831"/>
                    <a:pt x="369805" y="851558"/>
                  </a:cubicBezTo>
                  <a:cubicBezTo>
                    <a:pt x="369805" y="840284"/>
                    <a:pt x="378944" y="831145"/>
                    <a:pt x="390217" y="831145"/>
                  </a:cubicBezTo>
                  <a:close/>
                  <a:moveTo>
                    <a:pt x="341440" y="831145"/>
                  </a:moveTo>
                  <a:cubicBezTo>
                    <a:pt x="352714" y="831145"/>
                    <a:pt x="361853" y="840284"/>
                    <a:pt x="361853" y="851558"/>
                  </a:cubicBezTo>
                  <a:cubicBezTo>
                    <a:pt x="361853" y="862831"/>
                    <a:pt x="352714" y="871970"/>
                    <a:pt x="341440" y="871970"/>
                  </a:cubicBezTo>
                  <a:cubicBezTo>
                    <a:pt x="330166" y="871970"/>
                    <a:pt x="321028" y="862831"/>
                    <a:pt x="321028" y="851558"/>
                  </a:cubicBezTo>
                  <a:cubicBezTo>
                    <a:pt x="321028" y="840284"/>
                    <a:pt x="330166" y="831145"/>
                    <a:pt x="341440" y="831145"/>
                  </a:cubicBezTo>
                  <a:close/>
                  <a:moveTo>
                    <a:pt x="292663" y="831145"/>
                  </a:moveTo>
                  <a:cubicBezTo>
                    <a:pt x="303937" y="831145"/>
                    <a:pt x="313076" y="840284"/>
                    <a:pt x="313076" y="851558"/>
                  </a:cubicBezTo>
                  <a:cubicBezTo>
                    <a:pt x="313076" y="862831"/>
                    <a:pt x="303937" y="871970"/>
                    <a:pt x="292663" y="871970"/>
                  </a:cubicBezTo>
                  <a:cubicBezTo>
                    <a:pt x="281389" y="871970"/>
                    <a:pt x="272251" y="862831"/>
                    <a:pt x="272251" y="851558"/>
                  </a:cubicBezTo>
                  <a:cubicBezTo>
                    <a:pt x="272251" y="840284"/>
                    <a:pt x="281389" y="831145"/>
                    <a:pt x="292663" y="831145"/>
                  </a:cubicBezTo>
                  <a:close/>
                  <a:moveTo>
                    <a:pt x="243886" y="831145"/>
                  </a:moveTo>
                  <a:cubicBezTo>
                    <a:pt x="255160" y="831145"/>
                    <a:pt x="264299" y="840284"/>
                    <a:pt x="264299" y="851558"/>
                  </a:cubicBezTo>
                  <a:cubicBezTo>
                    <a:pt x="264299" y="862831"/>
                    <a:pt x="255160" y="871970"/>
                    <a:pt x="243886" y="871970"/>
                  </a:cubicBezTo>
                  <a:cubicBezTo>
                    <a:pt x="232612" y="871970"/>
                    <a:pt x="223473" y="862831"/>
                    <a:pt x="223473" y="851558"/>
                  </a:cubicBezTo>
                  <a:cubicBezTo>
                    <a:pt x="223473" y="840284"/>
                    <a:pt x="232612" y="831145"/>
                    <a:pt x="243886" y="831145"/>
                  </a:cubicBezTo>
                  <a:close/>
                  <a:moveTo>
                    <a:pt x="195109" y="831145"/>
                  </a:moveTo>
                  <a:cubicBezTo>
                    <a:pt x="206383" y="831145"/>
                    <a:pt x="215522" y="840284"/>
                    <a:pt x="215522" y="851558"/>
                  </a:cubicBezTo>
                  <a:cubicBezTo>
                    <a:pt x="215522" y="862831"/>
                    <a:pt x="206383" y="871970"/>
                    <a:pt x="195109" y="871970"/>
                  </a:cubicBezTo>
                  <a:cubicBezTo>
                    <a:pt x="183835" y="871970"/>
                    <a:pt x="174696" y="862831"/>
                    <a:pt x="174696" y="851558"/>
                  </a:cubicBezTo>
                  <a:cubicBezTo>
                    <a:pt x="174696" y="840284"/>
                    <a:pt x="183835" y="831145"/>
                    <a:pt x="195109" y="831145"/>
                  </a:cubicBezTo>
                  <a:close/>
                  <a:moveTo>
                    <a:pt x="146332" y="831145"/>
                  </a:moveTo>
                  <a:cubicBezTo>
                    <a:pt x="157606" y="831145"/>
                    <a:pt x="166745" y="840284"/>
                    <a:pt x="166745" y="851558"/>
                  </a:cubicBezTo>
                  <a:cubicBezTo>
                    <a:pt x="166745" y="862831"/>
                    <a:pt x="157606" y="871970"/>
                    <a:pt x="146332" y="871970"/>
                  </a:cubicBezTo>
                  <a:cubicBezTo>
                    <a:pt x="135058" y="871970"/>
                    <a:pt x="125919" y="862831"/>
                    <a:pt x="125919" y="851558"/>
                  </a:cubicBezTo>
                  <a:cubicBezTo>
                    <a:pt x="125919" y="840284"/>
                    <a:pt x="135058" y="831145"/>
                    <a:pt x="146332" y="831145"/>
                  </a:cubicBezTo>
                  <a:close/>
                  <a:moveTo>
                    <a:pt x="97555" y="831145"/>
                  </a:moveTo>
                  <a:cubicBezTo>
                    <a:pt x="108829" y="831145"/>
                    <a:pt x="117968" y="840284"/>
                    <a:pt x="117968" y="851558"/>
                  </a:cubicBezTo>
                  <a:cubicBezTo>
                    <a:pt x="117968" y="862831"/>
                    <a:pt x="108829" y="871970"/>
                    <a:pt x="97555" y="871970"/>
                  </a:cubicBezTo>
                  <a:cubicBezTo>
                    <a:pt x="86281" y="871970"/>
                    <a:pt x="77142" y="862831"/>
                    <a:pt x="77142" y="851558"/>
                  </a:cubicBezTo>
                  <a:cubicBezTo>
                    <a:pt x="77142" y="840284"/>
                    <a:pt x="86281" y="831145"/>
                    <a:pt x="97555" y="831145"/>
                  </a:cubicBezTo>
                  <a:close/>
                  <a:moveTo>
                    <a:pt x="48778" y="831145"/>
                  </a:moveTo>
                  <a:cubicBezTo>
                    <a:pt x="60052" y="831145"/>
                    <a:pt x="69191" y="840284"/>
                    <a:pt x="69191" y="851558"/>
                  </a:cubicBezTo>
                  <a:cubicBezTo>
                    <a:pt x="69191" y="862831"/>
                    <a:pt x="60052" y="871970"/>
                    <a:pt x="48778" y="871970"/>
                  </a:cubicBezTo>
                  <a:cubicBezTo>
                    <a:pt x="37504" y="871970"/>
                    <a:pt x="28365" y="862831"/>
                    <a:pt x="28365" y="851558"/>
                  </a:cubicBezTo>
                  <a:cubicBezTo>
                    <a:pt x="28365" y="840284"/>
                    <a:pt x="37504" y="831145"/>
                    <a:pt x="48778" y="831145"/>
                  </a:cubicBezTo>
                  <a:close/>
                  <a:moveTo>
                    <a:pt x="2" y="831145"/>
                  </a:moveTo>
                  <a:cubicBezTo>
                    <a:pt x="11275" y="831145"/>
                    <a:pt x="20414" y="840284"/>
                    <a:pt x="20414" y="851558"/>
                  </a:cubicBezTo>
                  <a:cubicBezTo>
                    <a:pt x="20414" y="862831"/>
                    <a:pt x="11275" y="871970"/>
                    <a:pt x="2" y="871970"/>
                  </a:cubicBezTo>
                  <a:lnTo>
                    <a:pt x="0" y="871969"/>
                  </a:lnTo>
                  <a:lnTo>
                    <a:pt x="0" y="831146"/>
                  </a:lnTo>
                  <a:close/>
                  <a:moveTo>
                    <a:pt x="634103" y="777059"/>
                  </a:moveTo>
                  <a:cubicBezTo>
                    <a:pt x="636921" y="777059"/>
                    <a:pt x="639606" y="777630"/>
                    <a:pt x="642049" y="778663"/>
                  </a:cubicBezTo>
                  <a:lnTo>
                    <a:pt x="645821" y="781206"/>
                  </a:lnTo>
                  <a:lnTo>
                    <a:pt x="643181" y="783605"/>
                  </a:lnTo>
                  <a:lnTo>
                    <a:pt x="616279" y="803722"/>
                  </a:lnTo>
                  <a:lnTo>
                    <a:pt x="613690" y="797471"/>
                  </a:lnTo>
                  <a:cubicBezTo>
                    <a:pt x="613690" y="786198"/>
                    <a:pt x="622829" y="777059"/>
                    <a:pt x="634103" y="777059"/>
                  </a:cubicBezTo>
                  <a:close/>
                  <a:moveTo>
                    <a:pt x="585326" y="777059"/>
                  </a:moveTo>
                  <a:cubicBezTo>
                    <a:pt x="596599" y="777059"/>
                    <a:pt x="605738" y="786198"/>
                    <a:pt x="605738" y="797471"/>
                  </a:cubicBezTo>
                  <a:cubicBezTo>
                    <a:pt x="605738" y="808745"/>
                    <a:pt x="596599" y="817884"/>
                    <a:pt x="585326" y="817884"/>
                  </a:cubicBezTo>
                  <a:cubicBezTo>
                    <a:pt x="574052" y="817884"/>
                    <a:pt x="564913" y="808745"/>
                    <a:pt x="564913" y="797471"/>
                  </a:cubicBezTo>
                  <a:cubicBezTo>
                    <a:pt x="564913" y="786198"/>
                    <a:pt x="574052" y="777059"/>
                    <a:pt x="585326" y="777059"/>
                  </a:cubicBezTo>
                  <a:close/>
                  <a:moveTo>
                    <a:pt x="536549" y="777059"/>
                  </a:moveTo>
                  <a:cubicBezTo>
                    <a:pt x="547822" y="777059"/>
                    <a:pt x="556961" y="786198"/>
                    <a:pt x="556961" y="797471"/>
                  </a:cubicBezTo>
                  <a:cubicBezTo>
                    <a:pt x="556961" y="808745"/>
                    <a:pt x="547822" y="817884"/>
                    <a:pt x="536549" y="817884"/>
                  </a:cubicBezTo>
                  <a:cubicBezTo>
                    <a:pt x="525275" y="817884"/>
                    <a:pt x="516136" y="808745"/>
                    <a:pt x="516136" y="797471"/>
                  </a:cubicBezTo>
                  <a:cubicBezTo>
                    <a:pt x="516136" y="786198"/>
                    <a:pt x="525275" y="777059"/>
                    <a:pt x="536549" y="777059"/>
                  </a:cubicBezTo>
                  <a:close/>
                  <a:moveTo>
                    <a:pt x="487772" y="777059"/>
                  </a:moveTo>
                  <a:cubicBezTo>
                    <a:pt x="499045" y="777059"/>
                    <a:pt x="508184" y="786198"/>
                    <a:pt x="508184" y="797471"/>
                  </a:cubicBezTo>
                  <a:cubicBezTo>
                    <a:pt x="508184" y="808745"/>
                    <a:pt x="499045" y="817884"/>
                    <a:pt x="487772" y="817884"/>
                  </a:cubicBezTo>
                  <a:cubicBezTo>
                    <a:pt x="476498" y="817884"/>
                    <a:pt x="467359" y="808745"/>
                    <a:pt x="467359" y="797471"/>
                  </a:cubicBezTo>
                  <a:cubicBezTo>
                    <a:pt x="467359" y="786198"/>
                    <a:pt x="476498" y="777059"/>
                    <a:pt x="487772" y="777059"/>
                  </a:cubicBezTo>
                  <a:close/>
                  <a:moveTo>
                    <a:pt x="438994" y="777059"/>
                  </a:moveTo>
                  <a:cubicBezTo>
                    <a:pt x="450268" y="777059"/>
                    <a:pt x="459407" y="786198"/>
                    <a:pt x="459407" y="797471"/>
                  </a:cubicBezTo>
                  <a:cubicBezTo>
                    <a:pt x="459407" y="808745"/>
                    <a:pt x="450268" y="817884"/>
                    <a:pt x="438994" y="817884"/>
                  </a:cubicBezTo>
                  <a:cubicBezTo>
                    <a:pt x="427721" y="817884"/>
                    <a:pt x="418582" y="808745"/>
                    <a:pt x="418582" y="797471"/>
                  </a:cubicBezTo>
                  <a:cubicBezTo>
                    <a:pt x="418582" y="786198"/>
                    <a:pt x="427721" y="777059"/>
                    <a:pt x="438994" y="777059"/>
                  </a:cubicBezTo>
                  <a:close/>
                  <a:moveTo>
                    <a:pt x="390217" y="777059"/>
                  </a:moveTo>
                  <a:cubicBezTo>
                    <a:pt x="401491" y="777059"/>
                    <a:pt x="410630" y="786198"/>
                    <a:pt x="410630" y="797471"/>
                  </a:cubicBezTo>
                  <a:cubicBezTo>
                    <a:pt x="410630" y="808745"/>
                    <a:pt x="401491" y="817884"/>
                    <a:pt x="390217" y="817884"/>
                  </a:cubicBezTo>
                  <a:cubicBezTo>
                    <a:pt x="378944" y="817884"/>
                    <a:pt x="369805" y="808745"/>
                    <a:pt x="369805" y="797471"/>
                  </a:cubicBezTo>
                  <a:cubicBezTo>
                    <a:pt x="369805" y="786198"/>
                    <a:pt x="378944" y="777059"/>
                    <a:pt x="390217" y="777059"/>
                  </a:cubicBezTo>
                  <a:close/>
                  <a:moveTo>
                    <a:pt x="341440" y="777059"/>
                  </a:moveTo>
                  <a:cubicBezTo>
                    <a:pt x="352714" y="777059"/>
                    <a:pt x="361853" y="786198"/>
                    <a:pt x="361853" y="797471"/>
                  </a:cubicBezTo>
                  <a:cubicBezTo>
                    <a:pt x="361853" y="808745"/>
                    <a:pt x="352714" y="817884"/>
                    <a:pt x="341440" y="817884"/>
                  </a:cubicBezTo>
                  <a:cubicBezTo>
                    <a:pt x="330166" y="817884"/>
                    <a:pt x="321028" y="808745"/>
                    <a:pt x="321028" y="797471"/>
                  </a:cubicBezTo>
                  <a:cubicBezTo>
                    <a:pt x="321028" y="786198"/>
                    <a:pt x="330166" y="777059"/>
                    <a:pt x="341440" y="777059"/>
                  </a:cubicBezTo>
                  <a:close/>
                  <a:moveTo>
                    <a:pt x="292663" y="777059"/>
                  </a:moveTo>
                  <a:cubicBezTo>
                    <a:pt x="303937" y="777059"/>
                    <a:pt x="313076" y="786198"/>
                    <a:pt x="313076" y="797471"/>
                  </a:cubicBezTo>
                  <a:cubicBezTo>
                    <a:pt x="313076" y="808745"/>
                    <a:pt x="303937" y="817884"/>
                    <a:pt x="292663" y="817884"/>
                  </a:cubicBezTo>
                  <a:cubicBezTo>
                    <a:pt x="281389" y="817884"/>
                    <a:pt x="272251" y="808745"/>
                    <a:pt x="272251" y="797471"/>
                  </a:cubicBezTo>
                  <a:cubicBezTo>
                    <a:pt x="272251" y="786198"/>
                    <a:pt x="281389" y="777059"/>
                    <a:pt x="292663" y="777059"/>
                  </a:cubicBezTo>
                  <a:close/>
                  <a:moveTo>
                    <a:pt x="243886" y="777059"/>
                  </a:moveTo>
                  <a:cubicBezTo>
                    <a:pt x="255160" y="777059"/>
                    <a:pt x="264299" y="786198"/>
                    <a:pt x="264299" y="797471"/>
                  </a:cubicBezTo>
                  <a:cubicBezTo>
                    <a:pt x="264299" y="808745"/>
                    <a:pt x="255160" y="817884"/>
                    <a:pt x="243886" y="817884"/>
                  </a:cubicBezTo>
                  <a:cubicBezTo>
                    <a:pt x="232612" y="817884"/>
                    <a:pt x="223473" y="808745"/>
                    <a:pt x="223473" y="797471"/>
                  </a:cubicBezTo>
                  <a:cubicBezTo>
                    <a:pt x="223473" y="786198"/>
                    <a:pt x="232612" y="777059"/>
                    <a:pt x="243886" y="777059"/>
                  </a:cubicBezTo>
                  <a:close/>
                  <a:moveTo>
                    <a:pt x="195109" y="777059"/>
                  </a:moveTo>
                  <a:cubicBezTo>
                    <a:pt x="206383" y="777059"/>
                    <a:pt x="215522" y="786198"/>
                    <a:pt x="215522" y="797471"/>
                  </a:cubicBezTo>
                  <a:cubicBezTo>
                    <a:pt x="215522" y="808745"/>
                    <a:pt x="206383" y="817884"/>
                    <a:pt x="195109" y="817884"/>
                  </a:cubicBezTo>
                  <a:cubicBezTo>
                    <a:pt x="183835" y="817884"/>
                    <a:pt x="174696" y="808745"/>
                    <a:pt x="174696" y="797471"/>
                  </a:cubicBezTo>
                  <a:cubicBezTo>
                    <a:pt x="174696" y="786198"/>
                    <a:pt x="183835" y="777059"/>
                    <a:pt x="195109" y="777059"/>
                  </a:cubicBezTo>
                  <a:close/>
                  <a:moveTo>
                    <a:pt x="146332" y="777059"/>
                  </a:moveTo>
                  <a:cubicBezTo>
                    <a:pt x="157606" y="777059"/>
                    <a:pt x="166745" y="786198"/>
                    <a:pt x="166745" y="797471"/>
                  </a:cubicBezTo>
                  <a:cubicBezTo>
                    <a:pt x="166745" y="808745"/>
                    <a:pt x="157606" y="817884"/>
                    <a:pt x="146332" y="817884"/>
                  </a:cubicBezTo>
                  <a:cubicBezTo>
                    <a:pt x="135058" y="817884"/>
                    <a:pt x="125919" y="808745"/>
                    <a:pt x="125919" y="797471"/>
                  </a:cubicBezTo>
                  <a:cubicBezTo>
                    <a:pt x="125919" y="786198"/>
                    <a:pt x="135058" y="777059"/>
                    <a:pt x="146332" y="777059"/>
                  </a:cubicBezTo>
                  <a:close/>
                  <a:moveTo>
                    <a:pt x="97555" y="777059"/>
                  </a:moveTo>
                  <a:cubicBezTo>
                    <a:pt x="108829" y="777059"/>
                    <a:pt x="117968" y="786198"/>
                    <a:pt x="117968" y="797471"/>
                  </a:cubicBezTo>
                  <a:cubicBezTo>
                    <a:pt x="117968" y="808745"/>
                    <a:pt x="108829" y="817884"/>
                    <a:pt x="97555" y="817884"/>
                  </a:cubicBezTo>
                  <a:cubicBezTo>
                    <a:pt x="86281" y="817884"/>
                    <a:pt x="77142" y="808745"/>
                    <a:pt x="77142" y="797471"/>
                  </a:cubicBezTo>
                  <a:cubicBezTo>
                    <a:pt x="77142" y="786198"/>
                    <a:pt x="86281" y="777059"/>
                    <a:pt x="97555" y="777059"/>
                  </a:cubicBezTo>
                  <a:close/>
                  <a:moveTo>
                    <a:pt x="48778" y="777059"/>
                  </a:moveTo>
                  <a:cubicBezTo>
                    <a:pt x="60052" y="777059"/>
                    <a:pt x="69191" y="786198"/>
                    <a:pt x="69191" y="797471"/>
                  </a:cubicBezTo>
                  <a:cubicBezTo>
                    <a:pt x="69191" y="808745"/>
                    <a:pt x="60052" y="817884"/>
                    <a:pt x="48778" y="817884"/>
                  </a:cubicBezTo>
                  <a:cubicBezTo>
                    <a:pt x="37504" y="817884"/>
                    <a:pt x="28365" y="808745"/>
                    <a:pt x="28365" y="797471"/>
                  </a:cubicBezTo>
                  <a:cubicBezTo>
                    <a:pt x="28365" y="786198"/>
                    <a:pt x="37504" y="777059"/>
                    <a:pt x="48778" y="777059"/>
                  </a:cubicBezTo>
                  <a:close/>
                  <a:moveTo>
                    <a:pt x="2" y="777059"/>
                  </a:moveTo>
                  <a:cubicBezTo>
                    <a:pt x="11275" y="777059"/>
                    <a:pt x="20414" y="786198"/>
                    <a:pt x="20414" y="797471"/>
                  </a:cubicBezTo>
                  <a:cubicBezTo>
                    <a:pt x="20414" y="808745"/>
                    <a:pt x="11275" y="817884"/>
                    <a:pt x="2" y="817884"/>
                  </a:cubicBezTo>
                  <a:lnTo>
                    <a:pt x="0" y="817883"/>
                  </a:lnTo>
                  <a:lnTo>
                    <a:pt x="0" y="777060"/>
                  </a:lnTo>
                  <a:close/>
                  <a:moveTo>
                    <a:pt x="682880" y="722972"/>
                  </a:moveTo>
                  <a:cubicBezTo>
                    <a:pt x="688517" y="722972"/>
                    <a:pt x="693620" y="725257"/>
                    <a:pt x="697314" y="728951"/>
                  </a:cubicBezTo>
                  <a:lnTo>
                    <a:pt x="698955" y="732914"/>
                  </a:lnTo>
                  <a:lnTo>
                    <a:pt x="670229" y="759022"/>
                  </a:lnTo>
                  <a:lnTo>
                    <a:pt x="668446" y="757819"/>
                  </a:lnTo>
                  <a:cubicBezTo>
                    <a:pt x="664752" y="754125"/>
                    <a:pt x="662467" y="749022"/>
                    <a:pt x="662467" y="743385"/>
                  </a:cubicBezTo>
                  <a:cubicBezTo>
                    <a:pt x="662467" y="732111"/>
                    <a:pt x="671606" y="722972"/>
                    <a:pt x="682880" y="722972"/>
                  </a:cubicBezTo>
                  <a:close/>
                  <a:moveTo>
                    <a:pt x="634103" y="722972"/>
                  </a:moveTo>
                  <a:cubicBezTo>
                    <a:pt x="645377" y="722972"/>
                    <a:pt x="654516" y="732111"/>
                    <a:pt x="654516" y="743385"/>
                  </a:cubicBezTo>
                  <a:cubicBezTo>
                    <a:pt x="654516" y="754659"/>
                    <a:pt x="645377" y="763798"/>
                    <a:pt x="634103" y="763798"/>
                  </a:cubicBezTo>
                  <a:cubicBezTo>
                    <a:pt x="622829" y="763798"/>
                    <a:pt x="613690" y="754659"/>
                    <a:pt x="613690" y="743385"/>
                  </a:cubicBezTo>
                  <a:cubicBezTo>
                    <a:pt x="613690" y="732111"/>
                    <a:pt x="622829" y="722972"/>
                    <a:pt x="634103" y="722972"/>
                  </a:cubicBezTo>
                  <a:close/>
                  <a:moveTo>
                    <a:pt x="585326" y="722972"/>
                  </a:moveTo>
                  <a:cubicBezTo>
                    <a:pt x="596599" y="722972"/>
                    <a:pt x="605738" y="732111"/>
                    <a:pt x="605738" y="743385"/>
                  </a:cubicBezTo>
                  <a:cubicBezTo>
                    <a:pt x="605738" y="754659"/>
                    <a:pt x="596599" y="763798"/>
                    <a:pt x="585326" y="763798"/>
                  </a:cubicBezTo>
                  <a:cubicBezTo>
                    <a:pt x="574052" y="763798"/>
                    <a:pt x="564913" y="754659"/>
                    <a:pt x="564913" y="743385"/>
                  </a:cubicBezTo>
                  <a:cubicBezTo>
                    <a:pt x="564913" y="732111"/>
                    <a:pt x="574052" y="722972"/>
                    <a:pt x="585326" y="722972"/>
                  </a:cubicBezTo>
                  <a:close/>
                  <a:moveTo>
                    <a:pt x="536549" y="722972"/>
                  </a:moveTo>
                  <a:cubicBezTo>
                    <a:pt x="547822" y="722972"/>
                    <a:pt x="556961" y="732111"/>
                    <a:pt x="556961" y="743385"/>
                  </a:cubicBezTo>
                  <a:cubicBezTo>
                    <a:pt x="556961" y="754659"/>
                    <a:pt x="547822" y="763798"/>
                    <a:pt x="536549" y="763798"/>
                  </a:cubicBezTo>
                  <a:cubicBezTo>
                    <a:pt x="525275" y="763798"/>
                    <a:pt x="516136" y="754659"/>
                    <a:pt x="516136" y="743385"/>
                  </a:cubicBezTo>
                  <a:cubicBezTo>
                    <a:pt x="516136" y="732111"/>
                    <a:pt x="525275" y="722972"/>
                    <a:pt x="536549" y="722972"/>
                  </a:cubicBezTo>
                  <a:close/>
                  <a:moveTo>
                    <a:pt x="487772" y="722972"/>
                  </a:moveTo>
                  <a:cubicBezTo>
                    <a:pt x="499045" y="722972"/>
                    <a:pt x="508184" y="732111"/>
                    <a:pt x="508184" y="743385"/>
                  </a:cubicBezTo>
                  <a:cubicBezTo>
                    <a:pt x="508184" y="754659"/>
                    <a:pt x="499045" y="763798"/>
                    <a:pt x="487772" y="763798"/>
                  </a:cubicBezTo>
                  <a:cubicBezTo>
                    <a:pt x="476498" y="763798"/>
                    <a:pt x="467359" y="754659"/>
                    <a:pt x="467359" y="743385"/>
                  </a:cubicBezTo>
                  <a:cubicBezTo>
                    <a:pt x="467359" y="732111"/>
                    <a:pt x="476498" y="722972"/>
                    <a:pt x="487772" y="722972"/>
                  </a:cubicBezTo>
                  <a:close/>
                  <a:moveTo>
                    <a:pt x="438994" y="722972"/>
                  </a:moveTo>
                  <a:cubicBezTo>
                    <a:pt x="450268" y="722972"/>
                    <a:pt x="459407" y="732111"/>
                    <a:pt x="459407" y="743385"/>
                  </a:cubicBezTo>
                  <a:cubicBezTo>
                    <a:pt x="459407" y="754659"/>
                    <a:pt x="450268" y="763798"/>
                    <a:pt x="438994" y="763798"/>
                  </a:cubicBezTo>
                  <a:cubicBezTo>
                    <a:pt x="427721" y="763798"/>
                    <a:pt x="418582" y="754659"/>
                    <a:pt x="418582" y="743385"/>
                  </a:cubicBezTo>
                  <a:cubicBezTo>
                    <a:pt x="418582" y="732111"/>
                    <a:pt x="427721" y="722972"/>
                    <a:pt x="438994" y="722972"/>
                  </a:cubicBezTo>
                  <a:close/>
                  <a:moveTo>
                    <a:pt x="390217" y="722972"/>
                  </a:moveTo>
                  <a:cubicBezTo>
                    <a:pt x="401491" y="722972"/>
                    <a:pt x="410630" y="732111"/>
                    <a:pt x="410630" y="743385"/>
                  </a:cubicBezTo>
                  <a:cubicBezTo>
                    <a:pt x="410630" y="754659"/>
                    <a:pt x="401491" y="763798"/>
                    <a:pt x="390217" y="763798"/>
                  </a:cubicBezTo>
                  <a:cubicBezTo>
                    <a:pt x="378944" y="763798"/>
                    <a:pt x="369805" y="754659"/>
                    <a:pt x="369805" y="743385"/>
                  </a:cubicBezTo>
                  <a:cubicBezTo>
                    <a:pt x="369805" y="732111"/>
                    <a:pt x="378944" y="722972"/>
                    <a:pt x="390217" y="722972"/>
                  </a:cubicBezTo>
                  <a:close/>
                  <a:moveTo>
                    <a:pt x="341440" y="722972"/>
                  </a:moveTo>
                  <a:cubicBezTo>
                    <a:pt x="352714" y="722972"/>
                    <a:pt x="361853" y="732111"/>
                    <a:pt x="361853" y="743385"/>
                  </a:cubicBezTo>
                  <a:cubicBezTo>
                    <a:pt x="361853" y="754659"/>
                    <a:pt x="352714" y="763798"/>
                    <a:pt x="341440" y="763798"/>
                  </a:cubicBezTo>
                  <a:cubicBezTo>
                    <a:pt x="330166" y="763798"/>
                    <a:pt x="321028" y="754659"/>
                    <a:pt x="321028" y="743385"/>
                  </a:cubicBezTo>
                  <a:cubicBezTo>
                    <a:pt x="321028" y="732111"/>
                    <a:pt x="330166" y="722972"/>
                    <a:pt x="341440" y="722972"/>
                  </a:cubicBezTo>
                  <a:close/>
                  <a:moveTo>
                    <a:pt x="292663" y="722972"/>
                  </a:moveTo>
                  <a:cubicBezTo>
                    <a:pt x="303937" y="722972"/>
                    <a:pt x="313076" y="732111"/>
                    <a:pt x="313076" y="743385"/>
                  </a:cubicBezTo>
                  <a:cubicBezTo>
                    <a:pt x="313076" y="754659"/>
                    <a:pt x="303937" y="763798"/>
                    <a:pt x="292663" y="763798"/>
                  </a:cubicBezTo>
                  <a:cubicBezTo>
                    <a:pt x="281389" y="763798"/>
                    <a:pt x="272251" y="754659"/>
                    <a:pt x="272251" y="743385"/>
                  </a:cubicBezTo>
                  <a:cubicBezTo>
                    <a:pt x="272251" y="732111"/>
                    <a:pt x="281389" y="722972"/>
                    <a:pt x="292663" y="722972"/>
                  </a:cubicBezTo>
                  <a:close/>
                  <a:moveTo>
                    <a:pt x="243886" y="722972"/>
                  </a:moveTo>
                  <a:cubicBezTo>
                    <a:pt x="255160" y="722972"/>
                    <a:pt x="264299" y="732111"/>
                    <a:pt x="264299" y="743385"/>
                  </a:cubicBezTo>
                  <a:cubicBezTo>
                    <a:pt x="264299" y="754659"/>
                    <a:pt x="255160" y="763798"/>
                    <a:pt x="243886" y="763798"/>
                  </a:cubicBezTo>
                  <a:cubicBezTo>
                    <a:pt x="232612" y="763798"/>
                    <a:pt x="223473" y="754659"/>
                    <a:pt x="223473" y="743385"/>
                  </a:cubicBezTo>
                  <a:cubicBezTo>
                    <a:pt x="223473" y="732111"/>
                    <a:pt x="232612" y="722972"/>
                    <a:pt x="243886" y="722972"/>
                  </a:cubicBezTo>
                  <a:close/>
                  <a:moveTo>
                    <a:pt x="195109" y="722972"/>
                  </a:moveTo>
                  <a:cubicBezTo>
                    <a:pt x="206383" y="722972"/>
                    <a:pt x="215522" y="732111"/>
                    <a:pt x="215522" y="743385"/>
                  </a:cubicBezTo>
                  <a:cubicBezTo>
                    <a:pt x="215522" y="754659"/>
                    <a:pt x="206383" y="763798"/>
                    <a:pt x="195109" y="763798"/>
                  </a:cubicBezTo>
                  <a:cubicBezTo>
                    <a:pt x="183835" y="763798"/>
                    <a:pt x="174696" y="754659"/>
                    <a:pt x="174696" y="743385"/>
                  </a:cubicBezTo>
                  <a:cubicBezTo>
                    <a:pt x="174696" y="732111"/>
                    <a:pt x="183835" y="722972"/>
                    <a:pt x="195109" y="722972"/>
                  </a:cubicBezTo>
                  <a:close/>
                  <a:moveTo>
                    <a:pt x="146332" y="722972"/>
                  </a:moveTo>
                  <a:cubicBezTo>
                    <a:pt x="157606" y="722972"/>
                    <a:pt x="166745" y="732111"/>
                    <a:pt x="166745" y="743385"/>
                  </a:cubicBezTo>
                  <a:cubicBezTo>
                    <a:pt x="166745" y="754659"/>
                    <a:pt x="157606" y="763798"/>
                    <a:pt x="146332" y="763798"/>
                  </a:cubicBezTo>
                  <a:cubicBezTo>
                    <a:pt x="135058" y="763798"/>
                    <a:pt x="125919" y="754659"/>
                    <a:pt x="125919" y="743385"/>
                  </a:cubicBezTo>
                  <a:cubicBezTo>
                    <a:pt x="125919" y="732111"/>
                    <a:pt x="135058" y="722972"/>
                    <a:pt x="146332" y="722972"/>
                  </a:cubicBezTo>
                  <a:close/>
                  <a:moveTo>
                    <a:pt x="97555" y="722972"/>
                  </a:moveTo>
                  <a:cubicBezTo>
                    <a:pt x="108829" y="722972"/>
                    <a:pt x="117968" y="732111"/>
                    <a:pt x="117968" y="743385"/>
                  </a:cubicBezTo>
                  <a:cubicBezTo>
                    <a:pt x="117968" y="754659"/>
                    <a:pt x="108829" y="763798"/>
                    <a:pt x="97555" y="763798"/>
                  </a:cubicBezTo>
                  <a:cubicBezTo>
                    <a:pt x="86281" y="763798"/>
                    <a:pt x="77142" y="754659"/>
                    <a:pt x="77142" y="743385"/>
                  </a:cubicBezTo>
                  <a:cubicBezTo>
                    <a:pt x="77142" y="732111"/>
                    <a:pt x="86281" y="722972"/>
                    <a:pt x="97555" y="722972"/>
                  </a:cubicBezTo>
                  <a:close/>
                  <a:moveTo>
                    <a:pt x="48778" y="722972"/>
                  </a:moveTo>
                  <a:cubicBezTo>
                    <a:pt x="60052" y="722972"/>
                    <a:pt x="69191" y="732111"/>
                    <a:pt x="69191" y="743385"/>
                  </a:cubicBezTo>
                  <a:cubicBezTo>
                    <a:pt x="69191" y="754659"/>
                    <a:pt x="60052" y="763798"/>
                    <a:pt x="48778" y="763798"/>
                  </a:cubicBezTo>
                  <a:cubicBezTo>
                    <a:pt x="37504" y="763798"/>
                    <a:pt x="28365" y="754659"/>
                    <a:pt x="28365" y="743385"/>
                  </a:cubicBezTo>
                  <a:cubicBezTo>
                    <a:pt x="28365" y="732111"/>
                    <a:pt x="37504" y="722972"/>
                    <a:pt x="48778" y="722972"/>
                  </a:cubicBezTo>
                  <a:close/>
                  <a:moveTo>
                    <a:pt x="2" y="722972"/>
                  </a:moveTo>
                  <a:cubicBezTo>
                    <a:pt x="11275" y="722972"/>
                    <a:pt x="20414" y="732111"/>
                    <a:pt x="20414" y="743385"/>
                  </a:cubicBezTo>
                  <a:cubicBezTo>
                    <a:pt x="20414" y="754659"/>
                    <a:pt x="11275" y="763798"/>
                    <a:pt x="2" y="763798"/>
                  </a:cubicBezTo>
                  <a:lnTo>
                    <a:pt x="0" y="763797"/>
                  </a:lnTo>
                  <a:lnTo>
                    <a:pt x="0" y="722973"/>
                  </a:lnTo>
                  <a:close/>
                  <a:moveTo>
                    <a:pt x="731657" y="668886"/>
                  </a:moveTo>
                  <a:cubicBezTo>
                    <a:pt x="737294" y="668886"/>
                    <a:pt x="742397" y="671171"/>
                    <a:pt x="746091" y="674865"/>
                  </a:cubicBezTo>
                  <a:lnTo>
                    <a:pt x="748725" y="681223"/>
                  </a:lnTo>
                  <a:lnTo>
                    <a:pt x="724200" y="708206"/>
                  </a:lnTo>
                  <a:lnTo>
                    <a:pt x="723711" y="708108"/>
                  </a:lnTo>
                  <a:cubicBezTo>
                    <a:pt x="716385" y="705009"/>
                    <a:pt x="711244" y="697754"/>
                    <a:pt x="711244" y="689299"/>
                  </a:cubicBezTo>
                  <a:cubicBezTo>
                    <a:pt x="711244" y="678025"/>
                    <a:pt x="720383" y="668886"/>
                    <a:pt x="731657" y="668886"/>
                  </a:cubicBezTo>
                  <a:close/>
                  <a:moveTo>
                    <a:pt x="682880" y="668886"/>
                  </a:moveTo>
                  <a:cubicBezTo>
                    <a:pt x="694153" y="668886"/>
                    <a:pt x="703293" y="678025"/>
                    <a:pt x="703293" y="689299"/>
                  </a:cubicBezTo>
                  <a:cubicBezTo>
                    <a:pt x="703293" y="700573"/>
                    <a:pt x="694153" y="709712"/>
                    <a:pt x="682880" y="709712"/>
                  </a:cubicBezTo>
                  <a:cubicBezTo>
                    <a:pt x="671606" y="709712"/>
                    <a:pt x="662467" y="700573"/>
                    <a:pt x="662467" y="689299"/>
                  </a:cubicBezTo>
                  <a:cubicBezTo>
                    <a:pt x="662467" y="678025"/>
                    <a:pt x="671606" y="668886"/>
                    <a:pt x="682880" y="668886"/>
                  </a:cubicBezTo>
                  <a:close/>
                  <a:moveTo>
                    <a:pt x="634103" y="668886"/>
                  </a:moveTo>
                  <a:cubicBezTo>
                    <a:pt x="645377" y="668886"/>
                    <a:pt x="654516" y="678025"/>
                    <a:pt x="654516" y="689299"/>
                  </a:cubicBezTo>
                  <a:cubicBezTo>
                    <a:pt x="654516" y="700573"/>
                    <a:pt x="645377" y="709712"/>
                    <a:pt x="634103" y="709712"/>
                  </a:cubicBezTo>
                  <a:cubicBezTo>
                    <a:pt x="622829" y="709712"/>
                    <a:pt x="613690" y="700573"/>
                    <a:pt x="613690" y="689299"/>
                  </a:cubicBezTo>
                  <a:cubicBezTo>
                    <a:pt x="613690" y="678025"/>
                    <a:pt x="622829" y="668886"/>
                    <a:pt x="634103" y="668886"/>
                  </a:cubicBezTo>
                  <a:close/>
                  <a:moveTo>
                    <a:pt x="585326" y="668886"/>
                  </a:moveTo>
                  <a:cubicBezTo>
                    <a:pt x="596599" y="668886"/>
                    <a:pt x="605738" y="678025"/>
                    <a:pt x="605738" y="689299"/>
                  </a:cubicBezTo>
                  <a:cubicBezTo>
                    <a:pt x="605738" y="700573"/>
                    <a:pt x="596599" y="709712"/>
                    <a:pt x="585326" y="709712"/>
                  </a:cubicBezTo>
                  <a:cubicBezTo>
                    <a:pt x="574052" y="709712"/>
                    <a:pt x="564913" y="700573"/>
                    <a:pt x="564913" y="689299"/>
                  </a:cubicBezTo>
                  <a:cubicBezTo>
                    <a:pt x="564913" y="678025"/>
                    <a:pt x="574052" y="668886"/>
                    <a:pt x="585326" y="668886"/>
                  </a:cubicBezTo>
                  <a:close/>
                  <a:moveTo>
                    <a:pt x="536549" y="668886"/>
                  </a:moveTo>
                  <a:cubicBezTo>
                    <a:pt x="547822" y="668886"/>
                    <a:pt x="556961" y="678025"/>
                    <a:pt x="556961" y="689299"/>
                  </a:cubicBezTo>
                  <a:cubicBezTo>
                    <a:pt x="556961" y="700573"/>
                    <a:pt x="547822" y="709712"/>
                    <a:pt x="536549" y="709712"/>
                  </a:cubicBezTo>
                  <a:cubicBezTo>
                    <a:pt x="525275" y="709712"/>
                    <a:pt x="516136" y="700573"/>
                    <a:pt x="516136" y="689299"/>
                  </a:cubicBezTo>
                  <a:cubicBezTo>
                    <a:pt x="516136" y="678025"/>
                    <a:pt x="525275" y="668886"/>
                    <a:pt x="536549" y="668886"/>
                  </a:cubicBezTo>
                  <a:close/>
                  <a:moveTo>
                    <a:pt x="487772" y="668886"/>
                  </a:moveTo>
                  <a:cubicBezTo>
                    <a:pt x="499045" y="668886"/>
                    <a:pt x="508184" y="678025"/>
                    <a:pt x="508184" y="689299"/>
                  </a:cubicBezTo>
                  <a:cubicBezTo>
                    <a:pt x="508184" y="700573"/>
                    <a:pt x="499045" y="709712"/>
                    <a:pt x="487772" y="709712"/>
                  </a:cubicBezTo>
                  <a:cubicBezTo>
                    <a:pt x="476498" y="709712"/>
                    <a:pt x="467359" y="700573"/>
                    <a:pt x="467359" y="689299"/>
                  </a:cubicBezTo>
                  <a:cubicBezTo>
                    <a:pt x="467359" y="678025"/>
                    <a:pt x="476498" y="668886"/>
                    <a:pt x="487772" y="668886"/>
                  </a:cubicBezTo>
                  <a:close/>
                  <a:moveTo>
                    <a:pt x="438994" y="668886"/>
                  </a:moveTo>
                  <a:cubicBezTo>
                    <a:pt x="450268" y="668886"/>
                    <a:pt x="459407" y="678025"/>
                    <a:pt x="459407" y="689299"/>
                  </a:cubicBezTo>
                  <a:cubicBezTo>
                    <a:pt x="459407" y="700573"/>
                    <a:pt x="450268" y="709712"/>
                    <a:pt x="438994" y="709712"/>
                  </a:cubicBezTo>
                  <a:cubicBezTo>
                    <a:pt x="427721" y="709712"/>
                    <a:pt x="418582" y="700573"/>
                    <a:pt x="418582" y="689299"/>
                  </a:cubicBezTo>
                  <a:cubicBezTo>
                    <a:pt x="418582" y="678025"/>
                    <a:pt x="427721" y="668886"/>
                    <a:pt x="438994" y="668886"/>
                  </a:cubicBezTo>
                  <a:close/>
                  <a:moveTo>
                    <a:pt x="390217" y="668886"/>
                  </a:moveTo>
                  <a:cubicBezTo>
                    <a:pt x="401491" y="668886"/>
                    <a:pt x="410630" y="678025"/>
                    <a:pt x="410630" y="689299"/>
                  </a:cubicBezTo>
                  <a:cubicBezTo>
                    <a:pt x="410630" y="700573"/>
                    <a:pt x="401491" y="709712"/>
                    <a:pt x="390217" y="709712"/>
                  </a:cubicBezTo>
                  <a:cubicBezTo>
                    <a:pt x="378944" y="709712"/>
                    <a:pt x="369805" y="700573"/>
                    <a:pt x="369805" y="689299"/>
                  </a:cubicBezTo>
                  <a:cubicBezTo>
                    <a:pt x="369805" y="678025"/>
                    <a:pt x="378944" y="668886"/>
                    <a:pt x="390217" y="668886"/>
                  </a:cubicBezTo>
                  <a:close/>
                  <a:moveTo>
                    <a:pt x="341440" y="668886"/>
                  </a:moveTo>
                  <a:cubicBezTo>
                    <a:pt x="352714" y="668886"/>
                    <a:pt x="361853" y="678025"/>
                    <a:pt x="361853" y="689299"/>
                  </a:cubicBezTo>
                  <a:cubicBezTo>
                    <a:pt x="361853" y="700573"/>
                    <a:pt x="352714" y="709712"/>
                    <a:pt x="341440" y="709712"/>
                  </a:cubicBezTo>
                  <a:cubicBezTo>
                    <a:pt x="330166" y="709712"/>
                    <a:pt x="321028" y="700573"/>
                    <a:pt x="321028" y="689299"/>
                  </a:cubicBezTo>
                  <a:cubicBezTo>
                    <a:pt x="321028" y="678025"/>
                    <a:pt x="330166" y="668886"/>
                    <a:pt x="341440" y="668886"/>
                  </a:cubicBezTo>
                  <a:close/>
                  <a:moveTo>
                    <a:pt x="292663" y="668886"/>
                  </a:moveTo>
                  <a:cubicBezTo>
                    <a:pt x="303937" y="668886"/>
                    <a:pt x="313076" y="678025"/>
                    <a:pt x="313076" y="689299"/>
                  </a:cubicBezTo>
                  <a:cubicBezTo>
                    <a:pt x="313076" y="700573"/>
                    <a:pt x="303937" y="709712"/>
                    <a:pt x="292663" y="709712"/>
                  </a:cubicBezTo>
                  <a:cubicBezTo>
                    <a:pt x="281389" y="709712"/>
                    <a:pt x="272251" y="700573"/>
                    <a:pt x="272251" y="689299"/>
                  </a:cubicBezTo>
                  <a:cubicBezTo>
                    <a:pt x="272251" y="678025"/>
                    <a:pt x="281389" y="668886"/>
                    <a:pt x="292663" y="668886"/>
                  </a:cubicBezTo>
                  <a:close/>
                  <a:moveTo>
                    <a:pt x="243886" y="668886"/>
                  </a:moveTo>
                  <a:cubicBezTo>
                    <a:pt x="255160" y="668886"/>
                    <a:pt x="264299" y="678025"/>
                    <a:pt x="264299" y="689299"/>
                  </a:cubicBezTo>
                  <a:cubicBezTo>
                    <a:pt x="264299" y="700573"/>
                    <a:pt x="255160" y="709712"/>
                    <a:pt x="243886" y="709712"/>
                  </a:cubicBezTo>
                  <a:cubicBezTo>
                    <a:pt x="232612" y="709712"/>
                    <a:pt x="223473" y="700573"/>
                    <a:pt x="223473" y="689299"/>
                  </a:cubicBezTo>
                  <a:cubicBezTo>
                    <a:pt x="223473" y="678025"/>
                    <a:pt x="232612" y="668886"/>
                    <a:pt x="243886" y="668886"/>
                  </a:cubicBezTo>
                  <a:close/>
                  <a:moveTo>
                    <a:pt x="195109" y="668886"/>
                  </a:moveTo>
                  <a:cubicBezTo>
                    <a:pt x="206383" y="668886"/>
                    <a:pt x="215522" y="678025"/>
                    <a:pt x="215522" y="689299"/>
                  </a:cubicBezTo>
                  <a:cubicBezTo>
                    <a:pt x="215522" y="700573"/>
                    <a:pt x="206383" y="709712"/>
                    <a:pt x="195109" y="709712"/>
                  </a:cubicBezTo>
                  <a:cubicBezTo>
                    <a:pt x="183835" y="709712"/>
                    <a:pt x="174696" y="700573"/>
                    <a:pt x="174696" y="689299"/>
                  </a:cubicBezTo>
                  <a:cubicBezTo>
                    <a:pt x="174696" y="678025"/>
                    <a:pt x="183835" y="668886"/>
                    <a:pt x="195109" y="668886"/>
                  </a:cubicBezTo>
                  <a:close/>
                  <a:moveTo>
                    <a:pt x="146332" y="668886"/>
                  </a:moveTo>
                  <a:cubicBezTo>
                    <a:pt x="157606" y="668886"/>
                    <a:pt x="166745" y="678025"/>
                    <a:pt x="166745" y="689299"/>
                  </a:cubicBezTo>
                  <a:cubicBezTo>
                    <a:pt x="166745" y="700573"/>
                    <a:pt x="157606" y="709712"/>
                    <a:pt x="146332" y="709712"/>
                  </a:cubicBezTo>
                  <a:cubicBezTo>
                    <a:pt x="135058" y="709712"/>
                    <a:pt x="125919" y="700573"/>
                    <a:pt x="125919" y="689299"/>
                  </a:cubicBezTo>
                  <a:cubicBezTo>
                    <a:pt x="125919" y="678025"/>
                    <a:pt x="135058" y="668886"/>
                    <a:pt x="146332" y="668886"/>
                  </a:cubicBezTo>
                  <a:close/>
                  <a:moveTo>
                    <a:pt x="97555" y="668886"/>
                  </a:moveTo>
                  <a:cubicBezTo>
                    <a:pt x="108829" y="668886"/>
                    <a:pt x="117968" y="678025"/>
                    <a:pt x="117968" y="689299"/>
                  </a:cubicBezTo>
                  <a:cubicBezTo>
                    <a:pt x="117968" y="700573"/>
                    <a:pt x="108829" y="709712"/>
                    <a:pt x="97555" y="709712"/>
                  </a:cubicBezTo>
                  <a:cubicBezTo>
                    <a:pt x="86281" y="709712"/>
                    <a:pt x="77142" y="700573"/>
                    <a:pt x="77142" y="689299"/>
                  </a:cubicBezTo>
                  <a:cubicBezTo>
                    <a:pt x="77142" y="678025"/>
                    <a:pt x="86281" y="668886"/>
                    <a:pt x="97555" y="668886"/>
                  </a:cubicBezTo>
                  <a:close/>
                  <a:moveTo>
                    <a:pt x="48778" y="668886"/>
                  </a:moveTo>
                  <a:cubicBezTo>
                    <a:pt x="60052" y="668886"/>
                    <a:pt x="69191" y="678025"/>
                    <a:pt x="69191" y="689299"/>
                  </a:cubicBezTo>
                  <a:cubicBezTo>
                    <a:pt x="69191" y="700573"/>
                    <a:pt x="60052" y="709712"/>
                    <a:pt x="48778" y="709712"/>
                  </a:cubicBezTo>
                  <a:cubicBezTo>
                    <a:pt x="37504" y="709712"/>
                    <a:pt x="28365" y="700573"/>
                    <a:pt x="28365" y="689299"/>
                  </a:cubicBezTo>
                  <a:cubicBezTo>
                    <a:pt x="28365" y="678025"/>
                    <a:pt x="37504" y="668886"/>
                    <a:pt x="48778" y="668886"/>
                  </a:cubicBezTo>
                  <a:close/>
                  <a:moveTo>
                    <a:pt x="2" y="668886"/>
                  </a:moveTo>
                  <a:cubicBezTo>
                    <a:pt x="11275" y="668886"/>
                    <a:pt x="20414" y="678025"/>
                    <a:pt x="20414" y="689299"/>
                  </a:cubicBezTo>
                  <a:cubicBezTo>
                    <a:pt x="20414" y="700573"/>
                    <a:pt x="11275" y="709712"/>
                    <a:pt x="2" y="709712"/>
                  </a:cubicBezTo>
                  <a:lnTo>
                    <a:pt x="0" y="709711"/>
                  </a:lnTo>
                  <a:lnTo>
                    <a:pt x="0" y="668887"/>
                  </a:lnTo>
                  <a:close/>
                  <a:moveTo>
                    <a:pt x="780434" y="614800"/>
                  </a:moveTo>
                  <a:cubicBezTo>
                    <a:pt x="786071" y="614800"/>
                    <a:pt x="791174" y="617085"/>
                    <a:pt x="794868" y="620779"/>
                  </a:cubicBezTo>
                  <a:lnTo>
                    <a:pt x="796523" y="624774"/>
                  </a:lnTo>
                  <a:lnTo>
                    <a:pt x="780248" y="646539"/>
                  </a:lnTo>
                  <a:lnTo>
                    <a:pt x="773298" y="654185"/>
                  </a:lnTo>
                  <a:lnTo>
                    <a:pt x="772488" y="654021"/>
                  </a:lnTo>
                  <a:cubicBezTo>
                    <a:pt x="765162" y="650923"/>
                    <a:pt x="760021" y="643668"/>
                    <a:pt x="760021" y="635213"/>
                  </a:cubicBezTo>
                  <a:cubicBezTo>
                    <a:pt x="760021" y="623939"/>
                    <a:pt x="769160" y="614800"/>
                    <a:pt x="780434" y="614800"/>
                  </a:cubicBezTo>
                  <a:close/>
                  <a:moveTo>
                    <a:pt x="731657" y="614800"/>
                  </a:moveTo>
                  <a:cubicBezTo>
                    <a:pt x="742931" y="614800"/>
                    <a:pt x="752070" y="623939"/>
                    <a:pt x="752070" y="635213"/>
                  </a:cubicBezTo>
                  <a:cubicBezTo>
                    <a:pt x="752070" y="646487"/>
                    <a:pt x="742931" y="655626"/>
                    <a:pt x="731657" y="655626"/>
                  </a:cubicBezTo>
                  <a:cubicBezTo>
                    <a:pt x="720383" y="655626"/>
                    <a:pt x="711244" y="646487"/>
                    <a:pt x="711244" y="635213"/>
                  </a:cubicBezTo>
                  <a:cubicBezTo>
                    <a:pt x="711244" y="623939"/>
                    <a:pt x="720383" y="614800"/>
                    <a:pt x="731657" y="614800"/>
                  </a:cubicBezTo>
                  <a:close/>
                  <a:moveTo>
                    <a:pt x="682880" y="614800"/>
                  </a:moveTo>
                  <a:cubicBezTo>
                    <a:pt x="694153" y="614800"/>
                    <a:pt x="703293" y="623939"/>
                    <a:pt x="703293" y="635213"/>
                  </a:cubicBezTo>
                  <a:cubicBezTo>
                    <a:pt x="703293" y="646487"/>
                    <a:pt x="694153" y="655626"/>
                    <a:pt x="682880" y="655626"/>
                  </a:cubicBezTo>
                  <a:cubicBezTo>
                    <a:pt x="671606" y="655626"/>
                    <a:pt x="662467" y="646487"/>
                    <a:pt x="662467" y="635213"/>
                  </a:cubicBezTo>
                  <a:cubicBezTo>
                    <a:pt x="662467" y="623939"/>
                    <a:pt x="671606" y="614800"/>
                    <a:pt x="682880" y="614800"/>
                  </a:cubicBezTo>
                  <a:close/>
                  <a:moveTo>
                    <a:pt x="634103" y="614800"/>
                  </a:moveTo>
                  <a:cubicBezTo>
                    <a:pt x="645377" y="614800"/>
                    <a:pt x="654516" y="623939"/>
                    <a:pt x="654516" y="635213"/>
                  </a:cubicBezTo>
                  <a:cubicBezTo>
                    <a:pt x="654516" y="646487"/>
                    <a:pt x="645377" y="655626"/>
                    <a:pt x="634103" y="655626"/>
                  </a:cubicBezTo>
                  <a:cubicBezTo>
                    <a:pt x="622829" y="655626"/>
                    <a:pt x="613690" y="646487"/>
                    <a:pt x="613690" y="635213"/>
                  </a:cubicBezTo>
                  <a:cubicBezTo>
                    <a:pt x="613690" y="623939"/>
                    <a:pt x="622829" y="614800"/>
                    <a:pt x="634103" y="614800"/>
                  </a:cubicBezTo>
                  <a:close/>
                  <a:moveTo>
                    <a:pt x="585326" y="614800"/>
                  </a:moveTo>
                  <a:cubicBezTo>
                    <a:pt x="596599" y="614800"/>
                    <a:pt x="605738" y="623939"/>
                    <a:pt x="605738" y="635213"/>
                  </a:cubicBezTo>
                  <a:cubicBezTo>
                    <a:pt x="605738" y="646487"/>
                    <a:pt x="596599" y="655626"/>
                    <a:pt x="585326" y="655626"/>
                  </a:cubicBezTo>
                  <a:cubicBezTo>
                    <a:pt x="574052" y="655626"/>
                    <a:pt x="564913" y="646487"/>
                    <a:pt x="564913" y="635213"/>
                  </a:cubicBezTo>
                  <a:cubicBezTo>
                    <a:pt x="564913" y="623939"/>
                    <a:pt x="574052" y="614800"/>
                    <a:pt x="585326" y="614800"/>
                  </a:cubicBezTo>
                  <a:close/>
                  <a:moveTo>
                    <a:pt x="536549" y="614800"/>
                  </a:moveTo>
                  <a:cubicBezTo>
                    <a:pt x="547822" y="614800"/>
                    <a:pt x="556961" y="623939"/>
                    <a:pt x="556961" y="635213"/>
                  </a:cubicBezTo>
                  <a:cubicBezTo>
                    <a:pt x="556961" y="646487"/>
                    <a:pt x="547822" y="655626"/>
                    <a:pt x="536549" y="655626"/>
                  </a:cubicBezTo>
                  <a:cubicBezTo>
                    <a:pt x="525275" y="655626"/>
                    <a:pt x="516136" y="646487"/>
                    <a:pt x="516136" y="635213"/>
                  </a:cubicBezTo>
                  <a:cubicBezTo>
                    <a:pt x="516136" y="623939"/>
                    <a:pt x="525275" y="614800"/>
                    <a:pt x="536549" y="614800"/>
                  </a:cubicBezTo>
                  <a:close/>
                  <a:moveTo>
                    <a:pt x="487772" y="614800"/>
                  </a:moveTo>
                  <a:cubicBezTo>
                    <a:pt x="499045" y="614800"/>
                    <a:pt x="508184" y="623939"/>
                    <a:pt x="508184" y="635213"/>
                  </a:cubicBezTo>
                  <a:cubicBezTo>
                    <a:pt x="508184" y="646487"/>
                    <a:pt x="499045" y="655626"/>
                    <a:pt x="487772" y="655626"/>
                  </a:cubicBezTo>
                  <a:cubicBezTo>
                    <a:pt x="476498" y="655626"/>
                    <a:pt x="467359" y="646487"/>
                    <a:pt x="467359" y="635213"/>
                  </a:cubicBezTo>
                  <a:cubicBezTo>
                    <a:pt x="467359" y="623939"/>
                    <a:pt x="476498" y="614800"/>
                    <a:pt x="487772" y="614800"/>
                  </a:cubicBezTo>
                  <a:close/>
                  <a:moveTo>
                    <a:pt x="438994" y="614800"/>
                  </a:moveTo>
                  <a:cubicBezTo>
                    <a:pt x="450268" y="614800"/>
                    <a:pt x="459407" y="623939"/>
                    <a:pt x="459407" y="635213"/>
                  </a:cubicBezTo>
                  <a:cubicBezTo>
                    <a:pt x="459407" y="646487"/>
                    <a:pt x="450268" y="655626"/>
                    <a:pt x="438994" y="655626"/>
                  </a:cubicBezTo>
                  <a:cubicBezTo>
                    <a:pt x="427721" y="655626"/>
                    <a:pt x="418582" y="646487"/>
                    <a:pt x="418582" y="635213"/>
                  </a:cubicBezTo>
                  <a:cubicBezTo>
                    <a:pt x="418582" y="623939"/>
                    <a:pt x="427721" y="614800"/>
                    <a:pt x="438994" y="614800"/>
                  </a:cubicBezTo>
                  <a:close/>
                  <a:moveTo>
                    <a:pt x="390217" y="614800"/>
                  </a:moveTo>
                  <a:cubicBezTo>
                    <a:pt x="401491" y="614800"/>
                    <a:pt x="410630" y="623939"/>
                    <a:pt x="410630" y="635213"/>
                  </a:cubicBezTo>
                  <a:cubicBezTo>
                    <a:pt x="410630" y="646487"/>
                    <a:pt x="401491" y="655626"/>
                    <a:pt x="390217" y="655626"/>
                  </a:cubicBezTo>
                  <a:cubicBezTo>
                    <a:pt x="378944" y="655626"/>
                    <a:pt x="369805" y="646487"/>
                    <a:pt x="369805" y="635213"/>
                  </a:cubicBezTo>
                  <a:cubicBezTo>
                    <a:pt x="369805" y="623939"/>
                    <a:pt x="378944" y="614800"/>
                    <a:pt x="390217" y="614800"/>
                  </a:cubicBezTo>
                  <a:close/>
                  <a:moveTo>
                    <a:pt x="341440" y="614800"/>
                  </a:moveTo>
                  <a:cubicBezTo>
                    <a:pt x="352714" y="614800"/>
                    <a:pt x="361853" y="623939"/>
                    <a:pt x="361853" y="635213"/>
                  </a:cubicBezTo>
                  <a:cubicBezTo>
                    <a:pt x="361853" y="646487"/>
                    <a:pt x="352714" y="655626"/>
                    <a:pt x="341440" y="655626"/>
                  </a:cubicBezTo>
                  <a:cubicBezTo>
                    <a:pt x="330166" y="655626"/>
                    <a:pt x="321028" y="646487"/>
                    <a:pt x="321028" y="635213"/>
                  </a:cubicBezTo>
                  <a:cubicBezTo>
                    <a:pt x="321028" y="623939"/>
                    <a:pt x="330166" y="614800"/>
                    <a:pt x="341440" y="614800"/>
                  </a:cubicBezTo>
                  <a:close/>
                  <a:moveTo>
                    <a:pt x="292663" y="614800"/>
                  </a:moveTo>
                  <a:cubicBezTo>
                    <a:pt x="303937" y="614800"/>
                    <a:pt x="313076" y="623939"/>
                    <a:pt x="313076" y="635213"/>
                  </a:cubicBezTo>
                  <a:cubicBezTo>
                    <a:pt x="313076" y="646487"/>
                    <a:pt x="303937" y="655626"/>
                    <a:pt x="292663" y="655626"/>
                  </a:cubicBezTo>
                  <a:cubicBezTo>
                    <a:pt x="281389" y="655626"/>
                    <a:pt x="272251" y="646487"/>
                    <a:pt x="272251" y="635213"/>
                  </a:cubicBezTo>
                  <a:cubicBezTo>
                    <a:pt x="272251" y="623939"/>
                    <a:pt x="281389" y="614800"/>
                    <a:pt x="292663" y="614800"/>
                  </a:cubicBezTo>
                  <a:close/>
                  <a:moveTo>
                    <a:pt x="243886" y="614800"/>
                  </a:moveTo>
                  <a:cubicBezTo>
                    <a:pt x="255160" y="614800"/>
                    <a:pt x="264299" y="623939"/>
                    <a:pt x="264299" y="635213"/>
                  </a:cubicBezTo>
                  <a:cubicBezTo>
                    <a:pt x="264299" y="646487"/>
                    <a:pt x="255160" y="655626"/>
                    <a:pt x="243886" y="655626"/>
                  </a:cubicBezTo>
                  <a:cubicBezTo>
                    <a:pt x="232612" y="655626"/>
                    <a:pt x="223473" y="646487"/>
                    <a:pt x="223473" y="635213"/>
                  </a:cubicBezTo>
                  <a:cubicBezTo>
                    <a:pt x="223473" y="623939"/>
                    <a:pt x="232612" y="614800"/>
                    <a:pt x="243886" y="614800"/>
                  </a:cubicBezTo>
                  <a:close/>
                  <a:moveTo>
                    <a:pt x="195109" y="614800"/>
                  </a:moveTo>
                  <a:cubicBezTo>
                    <a:pt x="206383" y="614800"/>
                    <a:pt x="215522" y="623939"/>
                    <a:pt x="215522" y="635213"/>
                  </a:cubicBezTo>
                  <a:cubicBezTo>
                    <a:pt x="215522" y="646487"/>
                    <a:pt x="206383" y="655626"/>
                    <a:pt x="195109" y="655626"/>
                  </a:cubicBezTo>
                  <a:cubicBezTo>
                    <a:pt x="183835" y="655626"/>
                    <a:pt x="174696" y="646487"/>
                    <a:pt x="174696" y="635213"/>
                  </a:cubicBezTo>
                  <a:cubicBezTo>
                    <a:pt x="174696" y="623939"/>
                    <a:pt x="183835" y="614800"/>
                    <a:pt x="195109" y="614800"/>
                  </a:cubicBezTo>
                  <a:close/>
                  <a:moveTo>
                    <a:pt x="146332" y="614800"/>
                  </a:moveTo>
                  <a:cubicBezTo>
                    <a:pt x="157606" y="614800"/>
                    <a:pt x="166745" y="623939"/>
                    <a:pt x="166745" y="635213"/>
                  </a:cubicBezTo>
                  <a:cubicBezTo>
                    <a:pt x="166745" y="646487"/>
                    <a:pt x="157606" y="655626"/>
                    <a:pt x="146332" y="655626"/>
                  </a:cubicBezTo>
                  <a:cubicBezTo>
                    <a:pt x="135058" y="655626"/>
                    <a:pt x="125919" y="646487"/>
                    <a:pt x="125919" y="635213"/>
                  </a:cubicBezTo>
                  <a:cubicBezTo>
                    <a:pt x="125919" y="623939"/>
                    <a:pt x="135058" y="614800"/>
                    <a:pt x="146332" y="614800"/>
                  </a:cubicBezTo>
                  <a:close/>
                  <a:moveTo>
                    <a:pt x="97555" y="614800"/>
                  </a:moveTo>
                  <a:cubicBezTo>
                    <a:pt x="108829" y="614800"/>
                    <a:pt x="117968" y="623939"/>
                    <a:pt x="117968" y="635213"/>
                  </a:cubicBezTo>
                  <a:cubicBezTo>
                    <a:pt x="117968" y="646487"/>
                    <a:pt x="108829" y="655626"/>
                    <a:pt x="97555" y="655626"/>
                  </a:cubicBezTo>
                  <a:cubicBezTo>
                    <a:pt x="86281" y="655626"/>
                    <a:pt x="77142" y="646487"/>
                    <a:pt x="77142" y="635213"/>
                  </a:cubicBezTo>
                  <a:cubicBezTo>
                    <a:pt x="77142" y="623939"/>
                    <a:pt x="86281" y="614800"/>
                    <a:pt x="97555" y="614800"/>
                  </a:cubicBezTo>
                  <a:close/>
                  <a:moveTo>
                    <a:pt x="48778" y="614800"/>
                  </a:moveTo>
                  <a:cubicBezTo>
                    <a:pt x="60052" y="614800"/>
                    <a:pt x="69191" y="623939"/>
                    <a:pt x="69191" y="635213"/>
                  </a:cubicBezTo>
                  <a:cubicBezTo>
                    <a:pt x="69191" y="646487"/>
                    <a:pt x="60052" y="655626"/>
                    <a:pt x="48778" y="655626"/>
                  </a:cubicBezTo>
                  <a:cubicBezTo>
                    <a:pt x="37504" y="655626"/>
                    <a:pt x="28365" y="646487"/>
                    <a:pt x="28365" y="635213"/>
                  </a:cubicBezTo>
                  <a:cubicBezTo>
                    <a:pt x="28365" y="623939"/>
                    <a:pt x="37504" y="614800"/>
                    <a:pt x="48778" y="614800"/>
                  </a:cubicBezTo>
                  <a:close/>
                  <a:moveTo>
                    <a:pt x="2" y="614800"/>
                  </a:moveTo>
                  <a:cubicBezTo>
                    <a:pt x="11275" y="614800"/>
                    <a:pt x="20414" y="623939"/>
                    <a:pt x="20414" y="635213"/>
                  </a:cubicBezTo>
                  <a:cubicBezTo>
                    <a:pt x="20414" y="646487"/>
                    <a:pt x="11275" y="655626"/>
                    <a:pt x="2" y="655626"/>
                  </a:cubicBezTo>
                  <a:lnTo>
                    <a:pt x="0" y="655625"/>
                  </a:lnTo>
                  <a:lnTo>
                    <a:pt x="0" y="614801"/>
                  </a:lnTo>
                  <a:close/>
                  <a:moveTo>
                    <a:pt x="829211" y="560714"/>
                  </a:moveTo>
                  <a:cubicBezTo>
                    <a:pt x="832029" y="560714"/>
                    <a:pt x="834714" y="561285"/>
                    <a:pt x="837157" y="562318"/>
                  </a:cubicBezTo>
                  <a:lnTo>
                    <a:pt x="840828" y="564793"/>
                  </a:lnTo>
                  <a:lnTo>
                    <a:pt x="838456" y="568698"/>
                  </a:lnTo>
                  <a:lnTo>
                    <a:pt x="817164" y="597170"/>
                  </a:lnTo>
                  <a:lnTo>
                    <a:pt x="814777" y="595561"/>
                  </a:lnTo>
                  <a:cubicBezTo>
                    <a:pt x="811083" y="591867"/>
                    <a:pt x="808798" y="586764"/>
                    <a:pt x="808798" y="581127"/>
                  </a:cubicBezTo>
                  <a:cubicBezTo>
                    <a:pt x="808798" y="569853"/>
                    <a:pt x="817937" y="560714"/>
                    <a:pt x="829211" y="560714"/>
                  </a:cubicBezTo>
                  <a:close/>
                  <a:moveTo>
                    <a:pt x="780434" y="560714"/>
                  </a:moveTo>
                  <a:cubicBezTo>
                    <a:pt x="791708" y="560714"/>
                    <a:pt x="800847" y="569853"/>
                    <a:pt x="800847" y="581127"/>
                  </a:cubicBezTo>
                  <a:cubicBezTo>
                    <a:pt x="800847" y="592400"/>
                    <a:pt x="791708" y="601539"/>
                    <a:pt x="780434" y="601539"/>
                  </a:cubicBezTo>
                  <a:cubicBezTo>
                    <a:pt x="769160" y="601539"/>
                    <a:pt x="760021" y="592400"/>
                    <a:pt x="760021" y="581127"/>
                  </a:cubicBezTo>
                  <a:cubicBezTo>
                    <a:pt x="760021" y="569853"/>
                    <a:pt x="769160" y="560714"/>
                    <a:pt x="780434" y="560714"/>
                  </a:cubicBezTo>
                  <a:close/>
                  <a:moveTo>
                    <a:pt x="731657" y="560714"/>
                  </a:moveTo>
                  <a:cubicBezTo>
                    <a:pt x="742931" y="560714"/>
                    <a:pt x="752070" y="569853"/>
                    <a:pt x="752070" y="581127"/>
                  </a:cubicBezTo>
                  <a:cubicBezTo>
                    <a:pt x="752070" y="592400"/>
                    <a:pt x="742931" y="601539"/>
                    <a:pt x="731657" y="601539"/>
                  </a:cubicBezTo>
                  <a:cubicBezTo>
                    <a:pt x="720383" y="601539"/>
                    <a:pt x="711244" y="592400"/>
                    <a:pt x="711244" y="581127"/>
                  </a:cubicBezTo>
                  <a:cubicBezTo>
                    <a:pt x="711244" y="569853"/>
                    <a:pt x="720383" y="560714"/>
                    <a:pt x="731657" y="560714"/>
                  </a:cubicBezTo>
                  <a:close/>
                  <a:moveTo>
                    <a:pt x="682880" y="560714"/>
                  </a:moveTo>
                  <a:cubicBezTo>
                    <a:pt x="694153" y="560714"/>
                    <a:pt x="703293" y="569853"/>
                    <a:pt x="703293" y="581127"/>
                  </a:cubicBezTo>
                  <a:cubicBezTo>
                    <a:pt x="703293" y="592400"/>
                    <a:pt x="694153" y="601539"/>
                    <a:pt x="682880" y="601539"/>
                  </a:cubicBezTo>
                  <a:cubicBezTo>
                    <a:pt x="671606" y="601539"/>
                    <a:pt x="662467" y="592400"/>
                    <a:pt x="662467" y="581127"/>
                  </a:cubicBezTo>
                  <a:cubicBezTo>
                    <a:pt x="662467" y="569853"/>
                    <a:pt x="671606" y="560714"/>
                    <a:pt x="682880" y="560714"/>
                  </a:cubicBezTo>
                  <a:close/>
                  <a:moveTo>
                    <a:pt x="634103" y="560714"/>
                  </a:moveTo>
                  <a:cubicBezTo>
                    <a:pt x="645377" y="560714"/>
                    <a:pt x="654516" y="569853"/>
                    <a:pt x="654516" y="581127"/>
                  </a:cubicBezTo>
                  <a:cubicBezTo>
                    <a:pt x="654516" y="592400"/>
                    <a:pt x="645377" y="601539"/>
                    <a:pt x="634103" y="601539"/>
                  </a:cubicBezTo>
                  <a:cubicBezTo>
                    <a:pt x="622829" y="601539"/>
                    <a:pt x="613690" y="592400"/>
                    <a:pt x="613690" y="581127"/>
                  </a:cubicBezTo>
                  <a:cubicBezTo>
                    <a:pt x="613690" y="569853"/>
                    <a:pt x="622829" y="560714"/>
                    <a:pt x="634103" y="560714"/>
                  </a:cubicBezTo>
                  <a:close/>
                  <a:moveTo>
                    <a:pt x="585326" y="560714"/>
                  </a:moveTo>
                  <a:cubicBezTo>
                    <a:pt x="596599" y="560714"/>
                    <a:pt x="605738" y="569853"/>
                    <a:pt x="605738" y="581127"/>
                  </a:cubicBezTo>
                  <a:cubicBezTo>
                    <a:pt x="605738" y="592400"/>
                    <a:pt x="596599" y="601539"/>
                    <a:pt x="585326" y="601539"/>
                  </a:cubicBezTo>
                  <a:cubicBezTo>
                    <a:pt x="574052" y="601539"/>
                    <a:pt x="564913" y="592400"/>
                    <a:pt x="564913" y="581127"/>
                  </a:cubicBezTo>
                  <a:cubicBezTo>
                    <a:pt x="564913" y="569853"/>
                    <a:pt x="574052" y="560714"/>
                    <a:pt x="585326" y="560714"/>
                  </a:cubicBezTo>
                  <a:close/>
                  <a:moveTo>
                    <a:pt x="536549" y="560714"/>
                  </a:moveTo>
                  <a:cubicBezTo>
                    <a:pt x="547822" y="560714"/>
                    <a:pt x="556961" y="569853"/>
                    <a:pt x="556961" y="581127"/>
                  </a:cubicBezTo>
                  <a:cubicBezTo>
                    <a:pt x="556961" y="592400"/>
                    <a:pt x="547822" y="601539"/>
                    <a:pt x="536549" y="601539"/>
                  </a:cubicBezTo>
                  <a:cubicBezTo>
                    <a:pt x="525275" y="601539"/>
                    <a:pt x="516136" y="592400"/>
                    <a:pt x="516136" y="581127"/>
                  </a:cubicBezTo>
                  <a:cubicBezTo>
                    <a:pt x="516136" y="569853"/>
                    <a:pt x="525275" y="560714"/>
                    <a:pt x="536549" y="560714"/>
                  </a:cubicBezTo>
                  <a:close/>
                  <a:moveTo>
                    <a:pt x="487772" y="560714"/>
                  </a:moveTo>
                  <a:cubicBezTo>
                    <a:pt x="499045" y="560714"/>
                    <a:pt x="508184" y="569853"/>
                    <a:pt x="508184" y="581127"/>
                  </a:cubicBezTo>
                  <a:cubicBezTo>
                    <a:pt x="508184" y="592400"/>
                    <a:pt x="499045" y="601539"/>
                    <a:pt x="487772" y="601539"/>
                  </a:cubicBezTo>
                  <a:cubicBezTo>
                    <a:pt x="476498" y="601539"/>
                    <a:pt x="467359" y="592400"/>
                    <a:pt x="467359" y="581127"/>
                  </a:cubicBezTo>
                  <a:cubicBezTo>
                    <a:pt x="467359" y="569853"/>
                    <a:pt x="476498" y="560714"/>
                    <a:pt x="487772" y="560714"/>
                  </a:cubicBezTo>
                  <a:close/>
                  <a:moveTo>
                    <a:pt x="438994" y="560714"/>
                  </a:moveTo>
                  <a:cubicBezTo>
                    <a:pt x="450268" y="560714"/>
                    <a:pt x="459407" y="569853"/>
                    <a:pt x="459407" y="581127"/>
                  </a:cubicBezTo>
                  <a:cubicBezTo>
                    <a:pt x="459407" y="592400"/>
                    <a:pt x="450268" y="601539"/>
                    <a:pt x="438994" y="601539"/>
                  </a:cubicBezTo>
                  <a:cubicBezTo>
                    <a:pt x="427721" y="601539"/>
                    <a:pt x="418582" y="592400"/>
                    <a:pt x="418582" y="581127"/>
                  </a:cubicBezTo>
                  <a:cubicBezTo>
                    <a:pt x="418582" y="569853"/>
                    <a:pt x="427721" y="560714"/>
                    <a:pt x="438994" y="560714"/>
                  </a:cubicBezTo>
                  <a:close/>
                  <a:moveTo>
                    <a:pt x="390217" y="560714"/>
                  </a:moveTo>
                  <a:cubicBezTo>
                    <a:pt x="401491" y="560714"/>
                    <a:pt x="410630" y="569853"/>
                    <a:pt x="410630" y="581127"/>
                  </a:cubicBezTo>
                  <a:cubicBezTo>
                    <a:pt x="410630" y="592400"/>
                    <a:pt x="401491" y="601539"/>
                    <a:pt x="390217" y="601539"/>
                  </a:cubicBezTo>
                  <a:cubicBezTo>
                    <a:pt x="378944" y="601539"/>
                    <a:pt x="369805" y="592400"/>
                    <a:pt x="369805" y="581127"/>
                  </a:cubicBezTo>
                  <a:cubicBezTo>
                    <a:pt x="369805" y="569853"/>
                    <a:pt x="378944" y="560714"/>
                    <a:pt x="390217" y="560714"/>
                  </a:cubicBezTo>
                  <a:close/>
                  <a:moveTo>
                    <a:pt x="341440" y="560714"/>
                  </a:moveTo>
                  <a:cubicBezTo>
                    <a:pt x="352714" y="560714"/>
                    <a:pt x="361853" y="569853"/>
                    <a:pt x="361853" y="581127"/>
                  </a:cubicBezTo>
                  <a:cubicBezTo>
                    <a:pt x="361853" y="592400"/>
                    <a:pt x="352714" y="601539"/>
                    <a:pt x="341440" y="601539"/>
                  </a:cubicBezTo>
                  <a:cubicBezTo>
                    <a:pt x="330166" y="601539"/>
                    <a:pt x="321028" y="592400"/>
                    <a:pt x="321028" y="581127"/>
                  </a:cubicBezTo>
                  <a:cubicBezTo>
                    <a:pt x="321028" y="569853"/>
                    <a:pt x="330166" y="560714"/>
                    <a:pt x="341440" y="560714"/>
                  </a:cubicBezTo>
                  <a:close/>
                  <a:moveTo>
                    <a:pt x="292663" y="560714"/>
                  </a:moveTo>
                  <a:cubicBezTo>
                    <a:pt x="303937" y="560714"/>
                    <a:pt x="313076" y="569853"/>
                    <a:pt x="313076" y="581127"/>
                  </a:cubicBezTo>
                  <a:cubicBezTo>
                    <a:pt x="313076" y="592400"/>
                    <a:pt x="303937" y="601539"/>
                    <a:pt x="292663" y="601539"/>
                  </a:cubicBezTo>
                  <a:cubicBezTo>
                    <a:pt x="281389" y="601539"/>
                    <a:pt x="272251" y="592400"/>
                    <a:pt x="272251" y="581127"/>
                  </a:cubicBezTo>
                  <a:cubicBezTo>
                    <a:pt x="272251" y="569853"/>
                    <a:pt x="281389" y="560714"/>
                    <a:pt x="292663" y="560714"/>
                  </a:cubicBezTo>
                  <a:close/>
                  <a:moveTo>
                    <a:pt x="243886" y="560714"/>
                  </a:moveTo>
                  <a:cubicBezTo>
                    <a:pt x="255160" y="560714"/>
                    <a:pt x="264299" y="569853"/>
                    <a:pt x="264299" y="581127"/>
                  </a:cubicBezTo>
                  <a:cubicBezTo>
                    <a:pt x="264299" y="592400"/>
                    <a:pt x="255160" y="601539"/>
                    <a:pt x="243886" y="601539"/>
                  </a:cubicBezTo>
                  <a:cubicBezTo>
                    <a:pt x="232612" y="601539"/>
                    <a:pt x="223473" y="592400"/>
                    <a:pt x="223473" y="581127"/>
                  </a:cubicBezTo>
                  <a:cubicBezTo>
                    <a:pt x="223473" y="569853"/>
                    <a:pt x="232612" y="560714"/>
                    <a:pt x="243886" y="560714"/>
                  </a:cubicBezTo>
                  <a:close/>
                  <a:moveTo>
                    <a:pt x="195109" y="560714"/>
                  </a:moveTo>
                  <a:cubicBezTo>
                    <a:pt x="206383" y="560714"/>
                    <a:pt x="215522" y="569853"/>
                    <a:pt x="215522" y="581127"/>
                  </a:cubicBezTo>
                  <a:cubicBezTo>
                    <a:pt x="215522" y="592400"/>
                    <a:pt x="206383" y="601539"/>
                    <a:pt x="195109" y="601539"/>
                  </a:cubicBezTo>
                  <a:cubicBezTo>
                    <a:pt x="183835" y="601539"/>
                    <a:pt x="174696" y="592400"/>
                    <a:pt x="174696" y="581127"/>
                  </a:cubicBezTo>
                  <a:cubicBezTo>
                    <a:pt x="174696" y="569853"/>
                    <a:pt x="183835" y="560714"/>
                    <a:pt x="195109" y="560714"/>
                  </a:cubicBezTo>
                  <a:close/>
                  <a:moveTo>
                    <a:pt x="146332" y="560714"/>
                  </a:moveTo>
                  <a:cubicBezTo>
                    <a:pt x="157606" y="560714"/>
                    <a:pt x="166745" y="569853"/>
                    <a:pt x="166745" y="581127"/>
                  </a:cubicBezTo>
                  <a:cubicBezTo>
                    <a:pt x="166745" y="592400"/>
                    <a:pt x="157606" y="601539"/>
                    <a:pt x="146332" y="601539"/>
                  </a:cubicBezTo>
                  <a:cubicBezTo>
                    <a:pt x="135058" y="601539"/>
                    <a:pt x="125919" y="592400"/>
                    <a:pt x="125919" y="581127"/>
                  </a:cubicBezTo>
                  <a:cubicBezTo>
                    <a:pt x="125919" y="569853"/>
                    <a:pt x="135058" y="560714"/>
                    <a:pt x="146332" y="560714"/>
                  </a:cubicBezTo>
                  <a:close/>
                  <a:moveTo>
                    <a:pt x="97555" y="560714"/>
                  </a:moveTo>
                  <a:cubicBezTo>
                    <a:pt x="108829" y="560714"/>
                    <a:pt x="117968" y="569853"/>
                    <a:pt x="117968" y="581127"/>
                  </a:cubicBezTo>
                  <a:cubicBezTo>
                    <a:pt x="117968" y="592400"/>
                    <a:pt x="108829" y="601539"/>
                    <a:pt x="97555" y="601539"/>
                  </a:cubicBezTo>
                  <a:cubicBezTo>
                    <a:pt x="86281" y="601539"/>
                    <a:pt x="77142" y="592400"/>
                    <a:pt x="77142" y="581127"/>
                  </a:cubicBezTo>
                  <a:cubicBezTo>
                    <a:pt x="77142" y="569853"/>
                    <a:pt x="86281" y="560714"/>
                    <a:pt x="97555" y="560714"/>
                  </a:cubicBezTo>
                  <a:close/>
                  <a:moveTo>
                    <a:pt x="48778" y="560714"/>
                  </a:moveTo>
                  <a:cubicBezTo>
                    <a:pt x="60052" y="560714"/>
                    <a:pt x="69191" y="569853"/>
                    <a:pt x="69191" y="581127"/>
                  </a:cubicBezTo>
                  <a:cubicBezTo>
                    <a:pt x="69191" y="592400"/>
                    <a:pt x="60052" y="601539"/>
                    <a:pt x="48778" y="601539"/>
                  </a:cubicBezTo>
                  <a:cubicBezTo>
                    <a:pt x="37504" y="601539"/>
                    <a:pt x="28365" y="592400"/>
                    <a:pt x="28365" y="581127"/>
                  </a:cubicBezTo>
                  <a:cubicBezTo>
                    <a:pt x="28365" y="569853"/>
                    <a:pt x="37504" y="560714"/>
                    <a:pt x="48778" y="560714"/>
                  </a:cubicBezTo>
                  <a:close/>
                  <a:moveTo>
                    <a:pt x="2" y="560714"/>
                  </a:moveTo>
                  <a:cubicBezTo>
                    <a:pt x="11275" y="560714"/>
                    <a:pt x="20414" y="569853"/>
                    <a:pt x="20414" y="581127"/>
                  </a:cubicBezTo>
                  <a:cubicBezTo>
                    <a:pt x="20414" y="592400"/>
                    <a:pt x="11275" y="601539"/>
                    <a:pt x="2" y="601539"/>
                  </a:cubicBezTo>
                  <a:lnTo>
                    <a:pt x="0" y="601538"/>
                  </a:lnTo>
                  <a:lnTo>
                    <a:pt x="0" y="560715"/>
                  </a:lnTo>
                  <a:close/>
                  <a:moveTo>
                    <a:pt x="875909" y="507047"/>
                  </a:moveTo>
                  <a:lnTo>
                    <a:pt x="860084" y="533097"/>
                  </a:lnTo>
                  <a:lnTo>
                    <a:pt x="857575" y="527040"/>
                  </a:lnTo>
                  <a:cubicBezTo>
                    <a:pt x="857575" y="518585"/>
                    <a:pt x="862716" y="511331"/>
                    <a:pt x="870042" y="508232"/>
                  </a:cubicBezTo>
                  <a:close/>
                  <a:moveTo>
                    <a:pt x="829211" y="506628"/>
                  </a:moveTo>
                  <a:cubicBezTo>
                    <a:pt x="840485" y="506628"/>
                    <a:pt x="849624" y="515767"/>
                    <a:pt x="849624" y="527040"/>
                  </a:cubicBezTo>
                  <a:cubicBezTo>
                    <a:pt x="849624" y="538314"/>
                    <a:pt x="840485" y="547453"/>
                    <a:pt x="829211" y="547453"/>
                  </a:cubicBezTo>
                  <a:cubicBezTo>
                    <a:pt x="817937" y="547453"/>
                    <a:pt x="808798" y="538314"/>
                    <a:pt x="808798" y="527040"/>
                  </a:cubicBezTo>
                  <a:cubicBezTo>
                    <a:pt x="808798" y="515767"/>
                    <a:pt x="817937" y="506628"/>
                    <a:pt x="829211" y="506628"/>
                  </a:cubicBezTo>
                  <a:close/>
                  <a:moveTo>
                    <a:pt x="780434" y="506628"/>
                  </a:moveTo>
                  <a:cubicBezTo>
                    <a:pt x="791708" y="506628"/>
                    <a:pt x="800847" y="515767"/>
                    <a:pt x="800847" y="527040"/>
                  </a:cubicBezTo>
                  <a:cubicBezTo>
                    <a:pt x="800847" y="538314"/>
                    <a:pt x="791708" y="547453"/>
                    <a:pt x="780434" y="547453"/>
                  </a:cubicBezTo>
                  <a:cubicBezTo>
                    <a:pt x="769160" y="547453"/>
                    <a:pt x="760021" y="538314"/>
                    <a:pt x="760021" y="527040"/>
                  </a:cubicBezTo>
                  <a:cubicBezTo>
                    <a:pt x="760021" y="515767"/>
                    <a:pt x="769160" y="506628"/>
                    <a:pt x="780434" y="506628"/>
                  </a:cubicBezTo>
                  <a:close/>
                  <a:moveTo>
                    <a:pt x="731657" y="506628"/>
                  </a:moveTo>
                  <a:cubicBezTo>
                    <a:pt x="742931" y="506628"/>
                    <a:pt x="752070" y="515767"/>
                    <a:pt x="752070" y="527040"/>
                  </a:cubicBezTo>
                  <a:cubicBezTo>
                    <a:pt x="752070" y="538314"/>
                    <a:pt x="742931" y="547453"/>
                    <a:pt x="731657" y="547453"/>
                  </a:cubicBezTo>
                  <a:cubicBezTo>
                    <a:pt x="720383" y="547453"/>
                    <a:pt x="711244" y="538314"/>
                    <a:pt x="711244" y="527040"/>
                  </a:cubicBezTo>
                  <a:cubicBezTo>
                    <a:pt x="711244" y="515767"/>
                    <a:pt x="720383" y="506628"/>
                    <a:pt x="731657" y="506628"/>
                  </a:cubicBezTo>
                  <a:close/>
                  <a:moveTo>
                    <a:pt x="682880" y="506628"/>
                  </a:moveTo>
                  <a:cubicBezTo>
                    <a:pt x="694153" y="506628"/>
                    <a:pt x="703293" y="515767"/>
                    <a:pt x="703293" y="527040"/>
                  </a:cubicBezTo>
                  <a:cubicBezTo>
                    <a:pt x="703293" y="538314"/>
                    <a:pt x="694153" y="547453"/>
                    <a:pt x="682880" y="547453"/>
                  </a:cubicBezTo>
                  <a:cubicBezTo>
                    <a:pt x="671606" y="547453"/>
                    <a:pt x="662467" y="538314"/>
                    <a:pt x="662467" y="527040"/>
                  </a:cubicBezTo>
                  <a:cubicBezTo>
                    <a:pt x="662467" y="515767"/>
                    <a:pt x="671606" y="506628"/>
                    <a:pt x="682880" y="506628"/>
                  </a:cubicBezTo>
                  <a:close/>
                  <a:moveTo>
                    <a:pt x="634103" y="506628"/>
                  </a:moveTo>
                  <a:cubicBezTo>
                    <a:pt x="645377" y="506628"/>
                    <a:pt x="654516" y="515767"/>
                    <a:pt x="654516" y="527040"/>
                  </a:cubicBezTo>
                  <a:cubicBezTo>
                    <a:pt x="654516" y="538314"/>
                    <a:pt x="645377" y="547453"/>
                    <a:pt x="634103" y="547453"/>
                  </a:cubicBezTo>
                  <a:cubicBezTo>
                    <a:pt x="622829" y="547453"/>
                    <a:pt x="613690" y="538314"/>
                    <a:pt x="613690" y="527040"/>
                  </a:cubicBezTo>
                  <a:cubicBezTo>
                    <a:pt x="613690" y="515767"/>
                    <a:pt x="622829" y="506628"/>
                    <a:pt x="634103" y="506628"/>
                  </a:cubicBezTo>
                  <a:close/>
                  <a:moveTo>
                    <a:pt x="585326" y="506628"/>
                  </a:moveTo>
                  <a:cubicBezTo>
                    <a:pt x="596599" y="506628"/>
                    <a:pt x="605738" y="515767"/>
                    <a:pt x="605738" y="527040"/>
                  </a:cubicBezTo>
                  <a:cubicBezTo>
                    <a:pt x="605738" y="538314"/>
                    <a:pt x="596599" y="547453"/>
                    <a:pt x="585326" y="547453"/>
                  </a:cubicBezTo>
                  <a:cubicBezTo>
                    <a:pt x="574052" y="547453"/>
                    <a:pt x="564913" y="538314"/>
                    <a:pt x="564913" y="527040"/>
                  </a:cubicBezTo>
                  <a:cubicBezTo>
                    <a:pt x="564913" y="515767"/>
                    <a:pt x="574052" y="506628"/>
                    <a:pt x="585326" y="506628"/>
                  </a:cubicBezTo>
                  <a:close/>
                  <a:moveTo>
                    <a:pt x="536549" y="506628"/>
                  </a:moveTo>
                  <a:cubicBezTo>
                    <a:pt x="547822" y="506628"/>
                    <a:pt x="556961" y="515767"/>
                    <a:pt x="556961" y="527040"/>
                  </a:cubicBezTo>
                  <a:cubicBezTo>
                    <a:pt x="556961" y="538314"/>
                    <a:pt x="547822" y="547453"/>
                    <a:pt x="536549" y="547453"/>
                  </a:cubicBezTo>
                  <a:cubicBezTo>
                    <a:pt x="525275" y="547453"/>
                    <a:pt x="516136" y="538314"/>
                    <a:pt x="516136" y="527040"/>
                  </a:cubicBezTo>
                  <a:cubicBezTo>
                    <a:pt x="516136" y="515767"/>
                    <a:pt x="525275" y="506628"/>
                    <a:pt x="536549" y="506628"/>
                  </a:cubicBezTo>
                  <a:close/>
                  <a:moveTo>
                    <a:pt x="487772" y="506628"/>
                  </a:moveTo>
                  <a:cubicBezTo>
                    <a:pt x="499045" y="506628"/>
                    <a:pt x="508184" y="515767"/>
                    <a:pt x="508184" y="527040"/>
                  </a:cubicBezTo>
                  <a:cubicBezTo>
                    <a:pt x="508184" y="538314"/>
                    <a:pt x="499045" y="547453"/>
                    <a:pt x="487772" y="547453"/>
                  </a:cubicBezTo>
                  <a:cubicBezTo>
                    <a:pt x="476498" y="547453"/>
                    <a:pt x="467359" y="538314"/>
                    <a:pt x="467359" y="527040"/>
                  </a:cubicBezTo>
                  <a:cubicBezTo>
                    <a:pt x="467359" y="515767"/>
                    <a:pt x="476498" y="506628"/>
                    <a:pt x="487772" y="506628"/>
                  </a:cubicBezTo>
                  <a:close/>
                  <a:moveTo>
                    <a:pt x="438994" y="506628"/>
                  </a:moveTo>
                  <a:cubicBezTo>
                    <a:pt x="450268" y="506628"/>
                    <a:pt x="459407" y="515767"/>
                    <a:pt x="459407" y="527040"/>
                  </a:cubicBezTo>
                  <a:cubicBezTo>
                    <a:pt x="459407" y="538314"/>
                    <a:pt x="450268" y="547453"/>
                    <a:pt x="438994" y="547453"/>
                  </a:cubicBezTo>
                  <a:cubicBezTo>
                    <a:pt x="427721" y="547453"/>
                    <a:pt x="418582" y="538314"/>
                    <a:pt x="418582" y="527040"/>
                  </a:cubicBezTo>
                  <a:cubicBezTo>
                    <a:pt x="418582" y="515767"/>
                    <a:pt x="427721" y="506628"/>
                    <a:pt x="438994" y="506628"/>
                  </a:cubicBezTo>
                  <a:close/>
                  <a:moveTo>
                    <a:pt x="390217" y="506628"/>
                  </a:moveTo>
                  <a:cubicBezTo>
                    <a:pt x="401491" y="506628"/>
                    <a:pt x="410630" y="515767"/>
                    <a:pt x="410630" y="527040"/>
                  </a:cubicBezTo>
                  <a:cubicBezTo>
                    <a:pt x="410630" y="538314"/>
                    <a:pt x="401491" y="547453"/>
                    <a:pt x="390217" y="547453"/>
                  </a:cubicBezTo>
                  <a:cubicBezTo>
                    <a:pt x="378944" y="547453"/>
                    <a:pt x="369805" y="538314"/>
                    <a:pt x="369805" y="527040"/>
                  </a:cubicBezTo>
                  <a:cubicBezTo>
                    <a:pt x="369805" y="515767"/>
                    <a:pt x="378944" y="506628"/>
                    <a:pt x="390217" y="506628"/>
                  </a:cubicBezTo>
                  <a:close/>
                  <a:moveTo>
                    <a:pt x="341440" y="506628"/>
                  </a:moveTo>
                  <a:cubicBezTo>
                    <a:pt x="352714" y="506628"/>
                    <a:pt x="361853" y="515767"/>
                    <a:pt x="361853" y="527040"/>
                  </a:cubicBezTo>
                  <a:cubicBezTo>
                    <a:pt x="361853" y="538314"/>
                    <a:pt x="352714" y="547453"/>
                    <a:pt x="341440" y="547453"/>
                  </a:cubicBezTo>
                  <a:cubicBezTo>
                    <a:pt x="330166" y="547453"/>
                    <a:pt x="321028" y="538314"/>
                    <a:pt x="321028" y="527040"/>
                  </a:cubicBezTo>
                  <a:cubicBezTo>
                    <a:pt x="321028" y="515767"/>
                    <a:pt x="330166" y="506628"/>
                    <a:pt x="341440" y="506628"/>
                  </a:cubicBezTo>
                  <a:close/>
                  <a:moveTo>
                    <a:pt x="292663" y="506628"/>
                  </a:moveTo>
                  <a:cubicBezTo>
                    <a:pt x="303937" y="506628"/>
                    <a:pt x="313076" y="515767"/>
                    <a:pt x="313076" y="527040"/>
                  </a:cubicBezTo>
                  <a:cubicBezTo>
                    <a:pt x="313076" y="538314"/>
                    <a:pt x="303937" y="547453"/>
                    <a:pt x="292663" y="547453"/>
                  </a:cubicBezTo>
                  <a:cubicBezTo>
                    <a:pt x="281389" y="547453"/>
                    <a:pt x="272251" y="538314"/>
                    <a:pt x="272251" y="527040"/>
                  </a:cubicBezTo>
                  <a:cubicBezTo>
                    <a:pt x="272251" y="515767"/>
                    <a:pt x="281389" y="506628"/>
                    <a:pt x="292663" y="506628"/>
                  </a:cubicBezTo>
                  <a:close/>
                  <a:moveTo>
                    <a:pt x="243886" y="506628"/>
                  </a:moveTo>
                  <a:cubicBezTo>
                    <a:pt x="255160" y="506628"/>
                    <a:pt x="264299" y="515767"/>
                    <a:pt x="264299" y="527040"/>
                  </a:cubicBezTo>
                  <a:cubicBezTo>
                    <a:pt x="264299" y="538314"/>
                    <a:pt x="255160" y="547453"/>
                    <a:pt x="243886" y="547453"/>
                  </a:cubicBezTo>
                  <a:cubicBezTo>
                    <a:pt x="232612" y="547453"/>
                    <a:pt x="223473" y="538314"/>
                    <a:pt x="223473" y="527040"/>
                  </a:cubicBezTo>
                  <a:cubicBezTo>
                    <a:pt x="223473" y="515767"/>
                    <a:pt x="232612" y="506628"/>
                    <a:pt x="243886" y="506628"/>
                  </a:cubicBezTo>
                  <a:close/>
                  <a:moveTo>
                    <a:pt x="195109" y="506628"/>
                  </a:moveTo>
                  <a:cubicBezTo>
                    <a:pt x="206383" y="506628"/>
                    <a:pt x="215522" y="515767"/>
                    <a:pt x="215522" y="527040"/>
                  </a:cubicBezTo>
                  <a:cubicBezTo>
                    <a:pt x="215522" y="538314"/>
                    <a:pt x="206383" y="547453"/>
                    <a:pt x="195109" y="547453"/>
                  </a:cubicBezTo>
                  <a:cubicBezTo>
                    <a:pt x="183835" y="547453"/>
                    <a:pt x="174696" y="538314"/>
                    <a:pt x="174696" y="527040"/>
                  </a:cubicBezTo>
                  <a:cubicBezTo>
                    <a:pt x="174696" y="515767"/>
                    <a:pt x="183835" y="506628"/>
                    <a:pt x="195109" y="506628"/>
                  </a:cubicBezTo>
                  <a:close/>
                  <a:moveTo>
                    <a:pt x="146332" y="506628"/>
                  </a:moveTo>
                  <a:cubicBezTo>
                    <a:pt x="157606" y="506628"/>
                    <a:pt x="166745" y="515767"/>
                    <a:pt x="166745" y="527040"/>
                  </a:cubicBezTo>
                  <a:cubicBezTo>
                    <a:pt x="166745" y="538314"/>
                    <a:pt x="157606" y="547453"/>
                    <a:pt x="146332" y="547453"/>
                  </a:cubicBezTo>
                  <a:cubicBezTo>
                    <a:pt x="135058" y="547453"/>
                    <a:pt x="125919" y="538314"/>
                    <a:pt x="125919" y="527040"/>
                  </a:cubicBezTo>
                  <a:cubicBezTo>
                    <a:pt x="125919" y="515767"/>
                    <a:pt x="135058" y="506628"/>
                    <a:pt x="146332" y="506628"/>
                  </a:cubicBezTo>
                  <a:close/>
                  <a:moveTo>
                    <a:pt x="97555" y="506628"/>
                  </a:moveTo>
                  <a:cubicBezTo>
                    <a:pt x="108829" y="506628"/>
                    <a:pt x="117968" y="515767"/>
                    <a:pt x="117968" y="527040"/>
                  </a:cubicBezTo>
                  <a:cubicBezTo>
                    <a:pt x="117968" y="538314"/>
                    <a:pt x="108829" y="547453"/>
                    <a:pt x="97555" y="547453"/>
                  </a:cubicBezTo>
                  <a:cubicBezTo>
                    <a:pt x="86281" y="547453"/>
                    <a:pt x="77142" y="538314"/>
                    <a:pt x="77142" y="527040"/>
                  </a:cubicBezTo>
                  <a:cubicBezTo>
                    <a:pt x="77142" y="515767"/>
                    <a:pt x="86281" y="506628"/>
                    <a:pt x="97555" y="506628"/>
                  </a:cubicBezTo>
                  <a:close/>
                  <a:moveTo>
                    <a:pt x="48778" y="506628"/>
                  </a:moveTo>
                  <a:cubicBezTo>
                    <a:pt x="60052" y="506628"/>
                    <a:pt x="69191" y="515767"/>
                    <a:pt x="69191" y="527040"/>
                  </a:cubicBezTo>
                  <a:cubicBezTo>
                    <a:pt x="69191" y="538314"/>
                    <a:pt x="60052" y="547453"/>
                    <a:pt x="48778" y="547453"/>
                  </a:cubicBezTo>
                  <a:cubicBezTo>
                    <a:pt x="37504" y="547453"/>
                    <a:pt x="28365" y="538314"/>
                    <a:pt x="28365" y="527040"/>
                  </a:cubicBezTo>
                  <a:cubicBezTo>
                    <a:pt x="28365" y="515767"/>
                    <a:pt x="37504" y="506628"/>
                    <a:pt x="48778" y="506628"/>
                  </a:cubicBezTo>
                  <a:close/>
                  <a:moveTo>
                    <a:pt x="2" y="506628"/>
                  </a:moveTo>
                  <a:cubicBezTo>
                    <a:pt x="11275" y="506628"/>
                    <a:pt x="20414" y="515767"/>
                    <a:pt x="20414" y="527040"/>
                  </a:cubicBezTo>
                  <a:cubicBezTo>
                    <a:pt x="20414" y="538314"/>
                    <a:pt x="11275" y="547453"/>
                    <a:pt x="2" y="547453"/>
                  </a:cubicBezTo>
                  <a:lnTo>
                    <a:pt x="0" y="547452"/>
                  </a:lnTo>
                  <a:lnTo>
                    <a:pt x="0" y="506629"/>
                  </a:lnTo>
                  <a:close/>
                  <a:moveTo>
                    <a:pt x="877988" y="452541"/>
                  </a:moveTo>
                  <a:cubicBezTo>
                    <a:pt x="883625" y="452541"/>
                    <a:pt x="888728" y="454826"/>
                    <a:pt x="892422" y="458520"/>
                  </a:cubicBezTo>
                  <a:lnTo>
                    <a:pt x="896859" y="469231"/>
                  </a:lnTo>
                  <a:lnTo>
                    <a:pt x="889104" y="485329"/>
                  </a:lnTo>
                  <a:lnTo>
                    <a:pt x="885092" y="491933"/>
                  </a:lnTo>
                  <a:lnTo>
                    <a:pt x="877988" y="493367"/>
                  </a:lnTo>
                  <a:cubicBezTo>
                    <a:pt x="866714" y="493367"/>
                    <a:pt x="857575" y="484228"/>
                    <a:pt x="857575" y="472954"/>
                  </a:cubicBezTo>
                  <a:cubicBezTo>
                    <a:pt x="857575" y="461680"/>
                    <a:pt x="866714" y="452541"/>
                    <a:pt x="877988" y="452541"/>
                  </a:cubicBezTo>
                  <a:close/>
                  <a:moveTo>
                    <a:pt x="829211" y="452541"/>
                  </a:moveTo>
                  <a:cubicBezTo>
                    <a:pt x="840485" y="452541"/>
                    <a:pt x="849624" y="461680"/>
                    <a:pt x="849624" y="472954"/>
                  </a:cubicBezTo>
                  <a:cubicBezTo>
                    <a:pt x="849624" y="484228"/>
                    <a:pt x="840485" y="493367"/>
                    <a:pt x="829211" y="493367"/>
                  </a:cubicBezTo>
                  <a:cubicBezTo>
                    <a:pt x="817937" y="493367"/>
                    <a:pt x="808798" y="484228"/>
                    <a:pt x="808798" y="472954"/>
                  </a:cubicBezTo>
                  <a:cubicBezTo>
                    <a:pt x="808798" y="461680"/>
                    <a:pt x="817937" y="452541"/>
                    <a:pt x="829211" y="452541"/>
                  </a:cubicBezTo>
                  <a:close/>
                  <a:moveTo>
                    <a:pt x="780434" y="452541"/>
                  </a:moveTo>
                  <a:cubicBezTo>
                    <a:pt x="791708" y="452541"/>
                    <a:pt x="800847" y="461680"/>
                    <a:pt x="800847" y="472954"/>
                  </a:cubicBezTo>
                  <a:cubicBezTo>
                    <a:pt x="800847" y="484228"/>
                    <a:pt x="791708" y="493367"/>
                    <a:pt x="780434" y="493367"/>
                  </a:cubicBezTo>
                  <a:cubicBezTo>
                    <a:pt x="769160" y="493367"/>
                    <a:pt x="760021" y="484228"/>
                    <a:pt x="760021" y="472954"/>
                  </a:cubicBezTo>
                  <a:cubicBezTo>
                    <a:pt x="760021" y="461680"/>
                    <a:pt x="769160" y="452541"/>
                    <a:pt x="780434" y="452541"/>
                  </a:cubicBezTo>
                  <a:close/>
                  <a:moveTo>
                    <a:pt x="731657" y="452541"/>
                  </a:moveTo>
                  <a:cubicBezTo>
                    <a:pt x="742931" y="452541"/>
                    <a:pt x="752070" y="461680"/>
                    <a:pt x="752070" y="472954"/>
                  </a:cubicBezTo>
                  <a:cubicBezTo>
                    <a:pt x="752070" y="484228"/>
                    <a:pt x="742931" y="493367"/>
                    <a:pt x="731657" y="493367"/>
                  </a:cubicBezTo>
                  <a:cubicBezTo>
                    <a:pt x="720383" y="493367"/>
                    <a:pt x="711244" y="484228"/>
                    <a:pt x="711244" y="472954"/>
                  </a:cubicBezTo>
                  <a:cubicBezTo>
                    <a:pt x="711244" y="461680"/>
                    <a:pt x="720383" y="452541"/>
                    <a:pt x="731657" y="452541"/>
                  </a:cubicBezTo>
                  <a:close/>
                  <a:moveTo>
                    <a:pt x="682880" y="452541"/>
                  </a:moveTo>
                  <a:cubicBezTo>
                    <a:pt x="694153" y="452541"/>
                    <a:pt x="703293" y="461680"/>
                    <a:pt x="703293" y="472954"/>
                  </a:cubicBezTo>
                  <a:cubicBezTo>
                    <a:pt x="703293" y="484228"/>
                    <a:pt x="694153" y="493367"/>
                    <a:pt x="682880" y="493367"/>
                  </a:cubicBezTo>
                  <a:cubicBezTo>
                    <a:pt x="671606" y="493367"/>
                    <a:pt x="662467" y="484228"/>
                    <a:pt x="662467" y="472954"/>
                  </a:cubicBezTo>
                  <a:cubicBezTo>
                    <a:pt x="662467" y="461680"/>
                    <a:pt x="671606" y="452541"/>
                    <a:pt x="682880" y="452541"/>
                  </a:cubicBezTo>
                  <a:close/>
                  <a:moveTo>
                    <a:pt x="634103" y="452541"/>
                  </a:moveTo>
                  <a:cubicBezTo>
                    <a:pt x="645377" y="452541"/>
                    <a:pt x="654516" y="461680"/>
                    <a:pt x="654516" y="472954"/>
                  </a:cubicBezTo>
                  <a:cubicBezTo>
                    <a:pt x="654516" y="484228"/>
                    <a:pt x="645377" y="493367"/>
                    <a:pt x="634103" y="493367"/>
                  </a:cubicBezTo>
                  <a:cubicBezTo>
                    <a:pt x="622829" y="493367"/>
                    <a:pt x="613690" y="484228"/>
                    <a:pt x="613690" y="472954"/>
                  </a:cubicBezTo>
                  <a:cubicBezTo>
                    <a:pt x="613690" y="461680"/>
                    <a:pt x="622829" y="452541"/>
                    <a:pt x="634103" y="452541"/>
                  </a:cubicBezTo>
                  <a:close/>
                  <a:moveTo>
                    <a:pt x="585326" y="452541"/>
                  </a:moveTo>
                  <a:cubicBezTo>
                    <a:pt x="596599" y="452541"/>
                    <a:pt x="605738" y="461680"/>
                    <a:pt x="605738" y="472954"/>
                  </a:cubicBezTo>
                  <a:cubicBezTo>
                    <a:pt x="605738" y="484228"/>
                    <a:pt x="596599" y="493367"/>
                    <a:pt x="585326" y="493367"/>
                  </a:cubicBezTo>
                  <a:cubicBezTo>
                    <a:pt x="574052" y="493367"/>
                    <a:pt x="564913" y="484228"/>
                    <a:pt x="564913" y="472954"/>
                  </a:cubicBezTo>
                  <a:cubicBezTo>
                    <a:pt x="564913" y="461680"/>
                    <a:pt x="574052" y="452541"/>
                    <a:pt x="585326" y="452541"/>
                  </a:cubicBezTo>
                  <a:close/>
                  <a:moveTo>
                    <a:pt x="536549" y="452541"/>
                  </a:moveTo>
                  <a:cubicBezTo>
                    <a:pt x="547822" y="452541"/>
                    <a:pt x="556961" y="461680"/>
                    <a:pt x="556961" y="472954"/>
                  </a:cubicBezTo>
                  <a:cubicBezTo>
                    <a:pt x="556961" y="484228"/>
                    <a:pt x="547822" y="493367"/>
                    <a:pt x="536549" y="493367"/>
                  </a:cubicBezTo>
                  <a:cubicBezTo>
                    <a:pt x="525275" y="493367"/>
                    <a:pt x="516136" y="484228"/>
                    <a:pt x="516136" y="472954"/>
                  </a:cubicBezTo>
                  <a:cubicBezTo>
                    <a:pt x="516136" y="461680"/>
                    <a:pt x="525275" y="452541"/>
                    <a:pt x="536549" y="452541"/>
                  </a:cubicBezTo>
                  <a:close/>
                  <a:moveTo>
                    <a:pt x="487772" y="452541"/>
                  </a:moveTo>
                  <a:cubicBezTo>
                    <a:pt x="499045" y="452541"/>
                    <a:pt x="508184" y="461680"/>
                    <a:pt x="508184" y="472954"/>
                  </a:cubicBezTo>
                  <a:cubicBezTo>
                    <a:pt x="508184" y="484228"/>
                    <a:pt x="499045" y="493367"/>
                    <a:pt x="487772" y="493367"/>
                  </a:cubicBezTo>
                  <a:cubicBezTo>
                    <a:pt x="476498" y="493367"/>
                    <a:pt x="467359" y="484228"/>
                    <a:pt x="467359" y="472954"/>
                  </a:cubicBezTo>
                  <a:cubicBezTo>
                    <a:pt x="467359" y="461680"/>
                    <a:pt x="476498" y="452541"/>
                    <a:pt x="487772" y="452541"/>
                  </a:cubicBezTo>
                  <a:close/>
                  <a:moveTo>
                    <a:pt x="438994" y="452541"/>
                  </a:moveTo>
                  <a:cubicBezTo>
                    <a:pt x="450268" y="452541"/>
                    <a:pt x="459407" y="461680"/>
                    <a:pt x="459407" y="472954"/>
                  </a:cubicBezTo>
                  <a:cubicBezTo>
                    <a:pt x="459407" y="484228"/>
                    <a:pt x="450268" y="493367"/>
                    <a:pt x="438994" y="493367"/>
                  </a:cubicBezTo>
                  <a:cubicBezTo>
                    <a:pt x="427721" y="493367"/>
                    <a:pt x="418582" y="484228"/>
                    <a:pt x="418582" y="472954"/>
                  </a:cubicBezTo>
                  <a:cubicBezTo>
                    <a:pt x="418582" y="461680"/>
                    <a:pt x="427721" y="452541"/>
                    <a:pt x="438994" y="452541"/>
                  </a:cubicBezTo>
                  <a:close/>
                  <a:moveTo>
                    <a:pt x="390217" y="452541"/>
                  </a:moveTo>
                  <a:cubicBezTo>
                    <a:pt x="401491" y="452541"/>
                    <a:pt x="410630" y="461680"/>
                    <a:pt x="410630" y="472954"/>
                  </a:cubicBezTo>
                  <a:cubicBezTo>
                    <a:pt x="410630" y="484228"/>
                    <a:pt x="401491" y="493367"/>
                    <a:pt x="390217" y="493367"/>
                  </a:cubicBezTo>
                  <a:cubicBezTo>
                    <a:pt x="378944" y="493367"/>
                    <a:pt x="369805" y="484228"/>
                    <a:pt x="369805" y="472954"/>
                  </a:cubicBezTo>
                  <a:cubicBezTo>
                    <a:pt x="369805" y="461680"/>
                    <a:pt x="378944" y="452541"/>
                    <a:pt x="390217" y="452541"/>
                  </a:cubicBezTo>
                  <a:close/>
                  <a:moveTo>
                    <a:pt x="341440" y="452541"/>
                  </a:moveTo>
                  <a:cubicBezTo>
                    <a:pt x="352714" y="452541"/>
                    <a:pt x="361853" y="461680"/>
                    <a:pt x="361853" y="472954"/>
                  </a:cubicBezTo>
                  <a:cubicBezTo>
                    <a:pt x="361853" y="484228"/>
                    <a:pt x="352714" y="493367"/>
                    <a:pt x="341440" y="493367"/>
                  </a:cubicBezTo>
                  <a:cubicBezTo>
                    <a:pt x="330166" y="493367"/>
                    <a:pt x="321028" y="484228"/>
                    <a:pt x="321028" y="472954"/>
                  </a:cubicBezTo>
                  <a:cubicBezTo>
                    <a:pt x="321028" y="461680"/>
                    <a:pt x="330166" y="452541"/>
                    <a:pt x="341440" y="452541"/>
                  </a:cubicBezTo>
                  <a:close/>
                  <a:moveTo>
                    <a:pt x="292663" y="452541"/>
                  </a:moveTo>
                  <a:cubicBezTo>
                    <a:pt x="303937" y="452541"/>
                    <a:pt x="313076" y="461680"/>
                    <a:pt x="313076" y="472954"/>
                  </a:cubicBezTo>
                  <a:cubicBezTo>
                    <a:pt x="313076" y="484228"/>
                    <a:pt x="303937" y="493367"/>
                    <a:pt x="292663" y="493367"/>
                  </a:cubicBezTo>
                  <a:cubicBezTo>
                    <a:pt x="281389" y="493367"/>
                    <a:pt x="272251" y="484228"/>
                    <a:pt x="272251" y="472954"/>
                  </a:cubicBezTo>
                  <a:cubicBezTo>
                    <a:pt x="272251" y="461680"/>
                    <a:pt x="281389" y="452541"/>
                    <a:pt x="292663" y="452541"/>
                  </a:cubicBezTo>
                  <a:close/>
                  <a:moveTo>
                    <a:pt x="243886" y="452541"/>
                  </a:moveTo>
                  <a:cubicBezTo>
                    <a:pt x="255160" y="452541"/>
                    <a:pt x="264299" y="461680"/>
                    <a:pt x="264299" y="472954"/>
                  </a:cubicBezTo>
                  <a:cubicBezTo>
                    <a:pt x="264299" y="484228"/>
                    <a:pt x="255160" y="493367"/>
                    <a:pt x="243886" y="493367"/>
                  </a:cubicBezTo>
                  <a:cubicBezTo>
                    <a:pt x="232612" y="493367"/>
                    <a:pt x="223473" y="484228"/>
                    <a:pt x="223473" y="472954"/>
                  </a:cubicBezTo>
                  <a:cubicBezTo>
                    <a:pt x="223473" y="461680"/>
                    <a:pt x="232612" y="452541"/>
                    <a:pt x="243886" y="452541"/>
                  </a:cubicBezTo>
                  <a:close/>
                  <a:moveTo>
                    <a:pt x="195109" y="452541"/>
                  </a:moveTo>
                  <a:cubicBezTo>
                    <a:pt x="206383" y="452541"/>
                    <a:pt x="215522" y="461680"/>
                    <a:pt x="215522" y="472954"/>
                  </a:cubicBezTo>
                  <a:cubicBezTo>
                    <a:pt x="215522" y="484228"/>
                    <a:pt x="206383" y="493367"/>
                    <a:pt x="195109" y="493367"/>
                  </a:cubicBezTo>
                  <a:cubicBezTo>
                    <a:pt x="183835" y="493367"/>
                    <a:pt x="174696" y="484228"/>
                    <a:pt x="174696" y="472954"/>
                  </a:cubicBezTo>
                  <a:cubicBezTo>
                    <a:pt x="174696" y="461680"/>
                    <a:pt x="183835" y="452541"/>
                    <a:pt x="195109" y="452541"/>
                  </a:cubicBezTo>
                  <a:close/>
                  <a:moveTo>
                    <a:pt x="146332" y="452541"/>
                  </a:moveTo>
                  <a:cubicBezTo>
                    <a:pt x="157606" y="452541"/>
                    <a:pt x="166745" y="461680"/>
                    <a:pt x="166745" y="472954"/>
                  </a:cubicBezTo>
                  <a:cubicBezTo>
                    <a:pt x="166745" y="484228"/>
                    <a:pt x="157606" y="493367"/>
                    <a:pt x="146332" y="493367"/>
                  </a:cubicBezTo>
                  <a:cubicBezTo>
                    <a:pt x="135058" y="493367"/>
                    <a:pt x="125919" y="484228"/>
                    <a:pt x="125919" y="472954"/>
                  </a:cubicBezTo>
                  <a:cubicBezTo>
                    <a:pt x="125919" y="461680"/>
                    <a:pt x="135058" y="452541"/>
                    <a:pt x="146332" y="452541"/>
                  </a:cubicBezTo>
                  <a:close/>
                  <a:moveTo>
                    <a:pt x="97555" y="452541"/>
                  </a:moveTo>
                  <a:cubicBezTo>
                    <a:pt x="108829" y="452541"/>
                    <a:pt x="117968" y="461680"/>
                    <a:pt x="117968" y="472954"/>
                  </a:cubicBezTo>
                  <a:cubicBezTo>
                    <a:pt x="117968" y="484228"/>
                    <a:pt x="108829" y="493367"/>
                    <a:pt x="97555" y="493367"/>
                  </a:cubicBezTo>
                  <a:cubicBezTo>
                    <a:pt x="86281" y="493367"/>
                    <a:pt x="77142" y="484228"/>
                    <a:pt x="77142" y="472954"/>
                  </a:cubicBezTo>
                  <a:cubicBezTo>
                    <a:pt x="77142" y="461680"/>
                    <a:pt x="86281" y="452541"/>
                    <a:pt x="97555" y="452541"/>
                  </a:cubicBezTo>
                  <a:close/>
                  <a:moveTo>
                    <a:pt x="48778" y="452541"/>
                  </a:moveTo>
                  <a:cubicBezTo>
                    <a:pt x="60052" y="452541"/>
                    <a:pt x="69191" y="461680"/>
                    <a:pt x="69191" y="472954"/>
                  </a:cubicBezTo>
                  <a:cubicBezTo>
                    <a:pt x="69191" y="484228"/>
                    <a:pt x="60052" y="493367"/>
                    <a:pt x="48778" y="493367"/>
                  </a:cubicBezTo>
                  <a:cubicBezTo>
                    <a:pt x="37504" y="493367"/>
                    <a:pt x="28365" y="484228"/>
                    <a:pt x="28365" y="472954"/>
                  </a:cubicBezTo>
                  <a:cubicBezTo>
                    <a:pt x="28365" y="461680"/>
                    <a:pt x="37504" y="452541"/>
                    <a:pt x="48778" y="452541"/>
                  </a:cubicBezTo>
                  <a:close/>
                  <a:moveTo>
                    <a:pt x="2" y="452541"/>
                  </a:moveTo>
                  <a:cubicBezTo>
                    <a:pt x="11275" y="452541"/>
                    <a:pt x="20414" y="461680"/>
                    <a:pt x="20414" y="472954"/>
                  </a:cubicBezTo>
                  <a:cubicBezTo>
                    <a:pt x="20414" y="484228"/>
                    <a:pt x="11275" y="493367"/>
                    <a:pt x="2" y="493367"/>
                  </a:cubicBezTo>
                  <a:lnTo>
                    <a:pt x="0" y="493366"/>
                  </a:lnTo>
                  <a:lnTo>
                    <a:pt x="0" y="452542"/>
                  </a:lnTo>
                  <a:close/>
                  <a:moveTo>
                    <a:pt x="926765" y="398455"/>
                  </a:moveTo>
                  <a:lnTo>
                    <a:pt x="930582" y="399226"/>
                  </a:lnTo>
                  <a:lnTo>
                    <a:pt x="913716" y="434236"/>
                  </a:lnTo>
                  <a:lnTo>
                    <a:pt x="912331" y="433302"/>
                  </a:lnTo>
                  <a:cubicBezTo>
                    <a:pt x="908637" y="429608"/>
                    <a:pt x="906352" y="424505"/>
                    <a:pt x="906352" y="418868"/>
                  </a:cubicBezTo>
                  <a:cubicBezTo>
                    <a:pt x="906352" y="407594"/>
                    <a:pt x="915491" y="398455"/>
                    <a:pt x="926765" y="398455"/>
                  </a:cubicBezTo>
                  <a:close/>
                  <a:moveTo>
                    <a:pt x="877988" y="398455"/>
                  </a:moveTo>
                  <a:cubicBezTo>
                    <a:pt x="889262" y="398455"/>
                    <a:pt x="898401" y="407594"/>
                    <a:pt x="898401" y="418868"/>
                  </a:cubicBezTo>
                  <a:cubicBezTo>
                    <a:pt x="898401" y="430142"/>
                    <a:pt x="889262" y="439281"/>
                    <a:pt x="877988" y="439281"/>
                  </a:cubicBezTo>
                  <a:cubicBezTo>
                    <a:pt x="866714" y="439281"/>
                    <a:pt x="857575" y="430142"/>
                    <a:pt x="857575" y="418868"/>
                  </a:cubicBezTo>
                  <a:cubicBezTo>
                    <a:pt x="857575" y="407594"/>
                    <a:pt x="866714" y="398455"/>
                    <a:pt x="877988" y="398455"/>
                  </a:cubicBezTo>
                  <a:close/>
                  <a:moveTo>
                    <a:pt x="829211" y="398455"/>
                  </a:moveTo>
                  <a:cubicBezTo>
                    <a:pt x="840485" y="398455"/>
                    <a:pt x="849624" y="407594"/>
                    <a:pt x="849624" y="418868"/>
                  </a:cubicBezTo>
                  <a:cubicBezTo>
                    <a:pt x="849624" y="430142"/>
                    <a:pt x="840485" y="439281"/>
                    <a:pt x="829211" y="439281"/>
                  </a:cubicBezTo>
                  <a:cubicBezTo>
                    <a:pt x="817937" y="439281"/>
                    <a:pt x="808798" y="430142"/>
                    <a:pt x="808798" y="418868"/>
                  </a:cubicBezTo>
                  <a:cubicBezTo>
                    <a:pt x="808798" y="407594"/>
                    <a:pt x="817937" y="398455"/>
                    <a:pt x="829211" y="398455"/>
                  </a:cubicBezTo>
                  <a:close/>
                  <a:moveTo>
                    <a:pt x="780434" y="398455"/>
                  </a:moveTo>
                  <a:cubicBezTo>
                    <a:pt x="791708" y="398455"/>
                    <a:pt x="800847" y="407594"/>
                    <a:pt x="800847" y="418868"/>
                  </a:cubicBezTo>
                  <a:cubicBezTo>
                    <a:pt x="800847" y="430142"/>
                    <a:pt x="791708" y="439281"/>
                    <a:pt x="780434" y="439281"/>
                  </a:cubicBezTo>
                  <a:cubicBezTo>
                    <a:pt x="769160" y="439281"/>
                    <a:pt x="760021" y="430142"/>
                    <a:pt x="760021" y="418868"/>
                  </a:cubicBezTo>
                  <a:cubicBezTo>
                    <a:pt x="760021" y="407594"/>
                    <a:pt x="769160" y="398455"/>
                    <a:pt x="780434" y="398455"/>
                  </a:cubicBezTo>
                  <a:close/>
                  <a:moveTo>
                    <a:pt x="731657" y="398455"/>
                  </a:moveTo>
                  <a:cubicBezTo>
                    <a:pt x="742931" y="398455"/>
                    <a:pt x="752070" y="407594"/>
                    <a:pt x="752070" y="418868"/>
                  </a:cubicBezTo>
                  <a:cubicBezTo>
                    <a:pt x="752070" y="430142"/>
                    <a:pt x="742931" y="439281"/>
                    <a:pt x="731657" y="439281"/>
                  </a:cubicBezTo>
                  <a:cubicBezTo>
                    <a:pt x="720383" y="439281"/>
                    <a:pt x="711244" y="430142"/>
                    <a:pt x="711244" y="418868"/>
                  </a:cubicBezTo>
                  <a:cubicBezTo>
                    <a:pt x="711244" y="407594"/>
                    <a:pt x="720383" y="398455"/>
                    <a:pt x="731657" y="398455"/>
                  </a:cubicBezTo>
                  <a:close/>
                  <a:moveTo>
                    <a:pt x="682880" y="398455"/>
                  </a:moveTo>
                  <a:cubicBezTo>
                    <a:pt x="694153" y="398455"/>
                    <a:pt x="703293" y="407594"/>
                    <a:pt x="703293" y="418868"/>
                  </a:cubicBezTo>
                  <a:cubicBezTo>
                    <a:pt x="703293" y="430142"/>
                    <a:pt x="694153" y="439281"/>
                    <a:pt x="682880" y="439281"/>
                  </a:cubicBezTo>
                  <a:cubicBezTo>
                    <a:pt x="671606" y="439281"/>
                    <a:pt x="662467" y="430142"/>
                    <a:pt x="662467" y="418868"/>
                  </a:cubicBezTo>
                  <a:cubicBezTo>
                    <a:pt x="662467" y="407594"/>
                    <a:pt x="671606" y="398455"/>
                    <a:pt x="682880" y="398455"/>
                  </a:cubicBezTo>
                  <a:close/>
                  <a:moveTo>
                    <a:pt x="634103" y="398455"/>
                  </a:moveTo>
                  <a:cubicBezTo>
                    <a:pt x="645377" y="398455"/>
                    <a:pt x="654516" y="407594"/>
                    <a:pt x="654516" y="418868"/>
                  </a:cubicBezTo>
                  <a:cubicBezTo>
                    <a:pt x="654516" y="430142"/>
                    <a:pt x="645377" y="439281"/>
                    <a:pt x="634103" y="439281"/>
                  </a:cubicBezTo>
                  <a:cubicBezTo>
                    <a:pt x="622829" y="439281"/>
                    <a:pt x="613690" y="430142"/>
                    <a:pt x="613690" y="418868"/>
                  </a:cubicBezTo>
                  <a:cubicBezTo>
                    <a:pt x="613690" y="407594"/>
                    <a:pt x="622829" y="398455"/>
                    <a:pt x="634103" y="398455"/>
                  </a:cubicBezTo>
                  <a:close/>
                  <a:moveTo>
                    <a:pt x="585326" y="398455"/>
                  </a:moveTo>
                  <a:cubicBezTo>
                    <a:pt x="596599" y="398455"/>
                    <a:pt x="605738" y="407594"/>
                    <a:pt x="605738" y="418868"/>
                  </a:cubicBezTo>
                  <a:cubicBezTo>
                    <a:pt x="605738" y="430142"/>
                    <a:pt x="596599" y="439281"/>
                    <a:pt x="585326" y="439281"/>
                  </a:cubicBezTo>
                  <a:cubicBezTo>
                    <a:pt x="574052" y="439281"/>
                    <a:pt x="564913" y="430142"/>
                    <a:pt x="564913" y="418868"/>
                  </a:cubicBezTo>
                  <a:cubicBezTo>
                    <a:pt x="564913" y="407594"/>
                    <a:pt x="574052" y="398455"/>
                    <a:pt x="585326" y="398455"/>
                  </a:cubicBezTo>
                  <a:close/>
                  <a:moveTo>
                    <a:pt x="536549" y="398455"/>
                  </a:moveTo>
                  <a:cubicBezTo>
                    <a:pt x="547822" y="398455"/>
                    <a:pt x="556961" y="407594"/>
                    <a:pt x="556961" y="418868"/>
                  </a:cubicBezTo>
                  <a:cubicBezTo>
                    <a:pt x="556961" y="430142"/>
                    <a:pt x="547822" y="439281"/>
                    <a:pt x="536549" y="439281"/>
                  </a:cubicBezTo>
                  <a:cubicBezTo>
                    <a:pt x="525275" y="439281"/>
                    <a:pt x="516136" y="430142"/>
                    <a:pt x="516136" y="418868"/>
                  </a:cubicBezTo>
                  <a:cubicBezTo>
                    <a:pt x="516136" y="407594"/>
                    <a:pt x="525275" y="398455"/>
                    <a:pt x="536549" y="398455"/>
                  </a:cubicBezTo>
                  <a:close/>
                  <a:moveTo>
                    <a:pt x="487772" y="398455"/>
                  </a:moveTo>
                  <a:cubicBezTo>
                    <a:pt x="499045" y="398455"/>
                    <a:pt x="508184" y="407594"/>
                    <a:pt x="508184" y="418868"/>
                  </a:cubicBezTo>
                  <a:cubicBezTo>
                    <a:pt x="508184" y="430142"/>
                    <a:pt x="499045" y="439281"/>
                    <a:pt x="487772" y="439281"/>
                  </a:cubicBezTo>
                  <a:cubicBezTo>
                    <a:pt x="476498" y="439281"/>
                    <a:pt x="467359" y="430142"/>
                    <a:pt x="467359" y="418868"/>
                  </a:cubicBezTo>
                  <a:cubicBezTo>
                    <a:pt x="467359" y="407594"/>
                    <a:pt x="476498" y="398455"/>
                    <a:pt x="487772" y="398455"/>
                  </a:cubicBezTo>
                  <a:close/>
                  <a:moveTo>
                    <a:pt x="438994" y="398455"/>
                  </a:moveTo>
                  <a:cubicBezTo>
                    <a:pt x="450268" y="398455"/>
                    <a:pt x="459407" y="407594"/>
                    <a:pt x="459407" y="418868"/>
                  </a:cubicBezTo>
                  <a:cubicBezTo>
                    <a:pt x="459407" y="430142"/>
                    <a:pt x="450268" y="439281"/>
                    <a:pt x="438994" y="439281"/>
                  </a:cubicBezTo>
                  <a:cubicBezTo>
                    <a:pt x="427721" y="439281"/>
                    <a:pt x="418582" y="430142"/>
                    <a:pt x="418582" y="418868"/>
                  </a:cubicBezTo>
                  <a:cubicBezTo>
                    <a:pt x="418582" y="407594"/>
                    <a:pt x="427721" y="398455"/>
                    <a:pt x="438994" y="398455"/>
                  </a:cubicBezTo>
                  <a:close/>
                  <a:moveTo>
                    <a:pt x="390217" y="398455"/>
                  </a:moveTo>
                  <a:cubicBezTo>
                    <a:pt x="401491" y="398455"/>
                    <a:pt x="410630" y="407594"/>
                    <a:pt x="410630" y="418868"/>
                  </a:cubicBezTo>
                  <a:cubicBezTo>
                    <a:pt x="410630" y="430142"/>
                    <a:pt x="401491" y="439281"/>
                    <a:pt x="390217" y="439281"/>
                  </a:cubicBezTo>
                  <a:cubicBezTo>
                    <a:pt x="378944" y="439281"/>
                    <a:pt x="369805" y="430142"/>
                    <a:pt x="369805" y="418868"/>
                  </a:cubicBezTo>
                  <a:cubicBezTo>
                    <a:pt x="369805" y="407594"/>
                    <a:pt x="378944" y="398455"/>
                    <a:pt x="390217" y="398455"/>
                  </a:cubicBezTo>
                  <a:close/>
                  <a:moveTo>
                    <a:pt x="341440" y="398455"/>
                  </a:moveTo>
                  <a:cubicBezTo>
                    <a:pt x="352714" y="398455"/>
                    <a:pt x="361853" y="407594"/>
                    <a:pt x="361853" y="418868"/>
                  </a:cubicBezTo>
                  <a:cubicBezTo>
                    <a:pt x="361853" y="430142"/>
                    <a:pt x="352714" y="439281"/>
                    <a:pt x="341440" y="439281"/>
                  </a:cubicBezTo>
                  <a:cubicBezTo>
                    <a:pt x="330166" y="439281"/>
                    <a:pt x="321028" y="430142"/>
                    <a:pt x="321028" y="418868"/>
                  </a:cubicBezTo>
                  <a:cubicBezTo>
                    <a:pt x="321028" y="407594"/>
                    <a:pt x="330166" y="398455"/>
                    <a:pt x="341440" y="398455"/>
                  </a:cubicBezTo>
                  <a:close/>
                  <a:moveTo>
                    <a:pt x="292663" y="398455"/>
                  </a:moveTo>
                  <a:cubicBezTo>
                    <a:pt x="303937" y="398455"/>
                    <a:pt x="313076" y="407594"/>
                    <a:pt x="313076" y="418868"/>
                  </a:cubicBezTo>
                  <a:cubicBezTo>
                    <a:pt x="313076" y="430142"/>
                    <a:pt x="303937" y="439281"/>
                    <a:pt x="292663" y="439281"/>
                  </a:cubicBezTo>
                  <a:cubicBezTo>
                    <a:pt x="281389" y="439281"/>
                    <a:pt x="272251" y="430142"/>
                    <a:pt x="272251" y="418868"/>
                  </a:cubicBezTo>
                  <a:cubicBezTo>
                    <a:pt x="272251" y="407594"/>
                    <a:pt x="281389" y="398455"/>
                    <a:pt x="292663" y="398455"/>
                  </a:cubicBezTo>
                  <a:close/>
                  <a:moveTo>
                    <a:pt x="243886" y="398455"/>
                  </a:moveTo>
                  <a:cubicBezTo>
                    <a:pt x="255160" y="398455"/>
                    <a:pt x="264299" y="407594"/>
                    <a:pt x="264299" y="418868"/>
                  </a:cubicBezTo>
                  <a:cubicBezTo>
                    <a:pt x="264299" y="430142"/>
                    <a:pt x="255160" y="439281"/>
                    <a:pt x="243886" y="439281"/>
                  </a:cubicBezTo>
                  <a:cubicBezTo>
                    <a:pt x="232612" y="439281"/>
                    <a:pt x="223473" y="430142"/>
                    <a:pt x="223473" y="418868"/>
                  </a:cubicBezTo>
                  <a:cubicBezTo>
                    <a:pt x="223473" y="407594"/>
                    <a:pt x="232612" y="398455"/>
                    <a:pt x="243886" y="398455"/>
                  </a:cubicBezTo>
                  <a:close/>
                  <a:moveTo>
                    <a:pt x="195109" y="398455"/>
                  </a:moveTo>
                  <a:cubicBezTo>
                    <a:pt x="206383" y="398455"/>
                    <a:pt x="215522" y="407594"/>
                    <a:pt x="215522" y="418868"/>
                  </a:cubicBezTo>
                  <a:cubicBezTo>
                    <a:pt x="215522" y="430142"/>
                    <a:pt x="206383" y="439281"/>
                    <a:pt x="195109" y="439281"/>
                  </a:cubicBezTo>
                  <a:cubicBezTo>
                    <a:pt x="183835" y="439281"/>
                    <a:pt x="174696" y="430142"/>
                    <a:pt x="174696" y="418868"/>
                  </a:cubicBezTo>
                  <a:cubicBezTo>
                    <a:pt x="174696" y="407594"/>
                    <a:pt x="183835" y="398455"/>
                    <a:pt x="195109" y="398455"/>
                  </a:cubicBezTo>
                  <a:close/>
                  <a:moveTo>
                    <a:pt x="146332" y="398455"/>
                  </a:moveTo>
                  <a:cubicBezTo>
                    <a:pt x="157606" y="398455"/>
                    <a:pt x="166745" y="407594"/>
                    <a:pt x="166745" y="418868"/>
                  </a:cubicBezTo>
                  <a:cubicBezTo>
                    <a:pt x="166745" y="430142"/>
                    <a:pt x="157606" y="439281"/>
                    <a:pt x="146332" y="439281"/>
                  </a:cubicBezTo>
                  <a:cubicBezTo>
                    <a:pt x="135058" y="439281"/>
                    <a:pt x="125919" y="430142"/>
                    <a:pt x="125919" y="418868"/>
                  </a:cubicBezTo>
                  <a:cubicBezTo>
                    <a:pt x="125919" y="407594"/>
                    <a:pt x="135058" y="398455"/>
                    <a:pt x="146332" y="398455"/>
                  </a:cubicBezTo>
                  <a:close/>
                  <a:moveTo>
                    <a:pt x="97555" y="398455"/>
                  </a:moveTo>
                  <a:cubicBezTo>
                    <a:pt x="108829" y="398455"/>
                    <a:pt x="117968" y="407594"/>
                    <a:pt x="117968" y="418868"/>
                  </a:cubicBezTo>
                  <a:cubicBezTo>
                    <a:pt x="117968" y="430142"/>
                    <a:pt x="108829" y="439281"/>
                    <a:pt x="97555" y="439281"/>
                  </a:cubicBezTo>
                  <a:cubicBezTo>
                    <a:pt x="86281" y="439281"/>
                    <a:pt x="77142" y="430142"/>
                    <a:pt x="77142" y="418868"/>
                  </a:cubicBezTo>
                  <a:cubicBezTo>
                    <a:pt x="77142" y="407594"/>
                    <a:pt x="86281" y="398455"/>
                    <a:pt x="97555" y="398455"/>
                  </a:cubicBezTo>
                  <a:close/>
                  <a:moveTo>
                    <a:pt x="48778" y="398455"/>
                  </a:moveTo>
                  <a:cubicBezTo>
                    <a:pt x="60052" y="398455"/>
                    <a:pt x="69191" y="407594"/>
                    <a:pt x="69191" y="418868"/>
                  </a:cubicBezTo>
                  <a:cubicBezTo>
                    <a:pt x="69191" y="430142"/>
                    <a:pt x="60052" y="439281"/>
                    <a:pt x="48778" y="439281"/>
                  </a:cubicBezTo>
                  <a:cubicBezTo>
                    <a:pt x="37504" y="439281"/>
                    <a:pt x="28365" y="430142"/>
                    <a:pt x="28365" y="418868"/>
                  </a:cubicBezTo>
                  <a:cubicBezTo>
                    <a:pt x="28365" y="407594"/>
                    <a:pt x="37504" y="398455"/>
                    <a:pt x="48778" y="398455"/>
                  </a:cubicBezTo>
                  <a:close/>
                  <a:moveTo>
                    <a:pt x="2" y="398455"/>
                  </a:moveTo>
                  <a:cubicBezTo>
                    <a:pt x="11275" y="398455"/>
                    <a:pt x="20414" y="407594"/>
                    <a:pt x="20414" y="418868"/>
                  </a:cubicBezTo>
                  <a:cubicBezTo>
                    <a:pt x="20414" y="430142"/>
                    <a:pt x="11275" y="439281"/>
                    <a:pt x="2" y="439281"/>
                  </a:cubicBezTo>
                  <a:lnTo>
                    <a:pt x="0" y="439280"/>
                  </a:lnTo>
                  <a:lnTo>
                    <a:pt x="0" y="398456"/>
                  </a:lnTo>
                  <a:close/>
                  <a:moveTo>
                    <a:pt x="926765" y="344369"/>
                  </a:moveTo>
                  <a:cubicBezTo>
                    <a:pt x="932402" y="344369"/>
                    <a:pt x="937505" y="346654"/>
                    <a:pt x="941199" y="350348"/>
                  </a:cubicBezTo>
                  <a:lnTo>
                    <a:pt x="945200" y="360008"/>
                  </a:lnTo>
                  <a:lnTo>
                    <a:pt x="937178" y="381927"/>
                  </a:lnTo>
                  <a:lnTo>
                    <a:pt x="934711" y="383591"/>
                  </a:lnTo>
                  <a:cubicBezTo>
                    <a:pt x="932268" y="384624"/>
                    <a:pt x="929583" y="385195"/>
                    <a:pt x="926765" y="385195"/>
                  </a:cubicBezTo>
                  <a:cubicBezTo>
                    <a:pt x="915491" y="385195"/>
                    <a:pt x="906352" y="376056"/>
                    <a:pt x="906352" y="364782"/>
                  </a:cubicBezTo>
                  <a:cubicBezTo>
                    <a:pt x="906352" y="353508"/>
                    <a:pt x="915491" y="344369"/>
                    <a:pt x="926765" y="344369"/>
                  </a:cubicBezTo>
                  <a:close/>
                  <a:moveTo>
                    <a:pt x="877988" y="344369"/>
                  </a:moveTo>
                  <a:cubicBezTo>
                    <a:pt x="889262" y="344369"/>
                    <a:pt x="898401" y="353508"/>
                    <a:pt x="898401" y="364782"/>
                  </a:cubicBezTo>
                  <a:cubicBezTo>
                    <a:pt x="898401" y="376056"/>
                    <a:pt x="889262" y="385195"/>
                    <a:pt x="877988" y="385195"/>
                  </a:cubicBezTo>
                  <a:cubicBezTo>
                    <a:pt x="866714" y="385195"/>
                    <a:pt x="857575" y="376056"/>
                    <a:pt x="857575" y="364782"/>
                  </a:cubicBezTo>
                  <a:cubicBezTo>
                    <a:pt x="857575" y="353508"/>
                    <a:pt x="866714" y="344369"/>
                    <a:pt x="877988" y="344369"/>
                  </a:cubicBezTo>
                  <a:close/>
                  <a:moveTo>
                    <a:pt x="829211" y="344369"/>
                  </a:moveTo>
                  <a:cubicBezTo>
                    <a:pt x="840485" y="344369"/>
                    <a:pt x="849624" y="353508"/>
                    <a:pt x="849624" y="364782"/>
                  </a:cubicBezTo>
                  <a:cubicBezTo>
                    <a:pt x="849624" y="376056"/>
                    <a:pt x="840485" y="385195"/>
                    <a:pt x="829211" y="385195"/>
                  </a:cubicBezTo>
                  <a:cubicBezTo>
                    <a:pt x="817937" y="385195"/>
                    <a:pt x="808798" y="376056"/>
                    <a:pt x="808798" y="364782"/>
                  </a:cubicBezTo>
                  <a:cubicBezTo>
                    <a:pt x="808798" y="353508"/>
                    <a:pt x="817937" y="344369"/>
                    <a:pt x="829211" y="344369"/>
                  </a:cubicBezTo>
                  <a:close/>
                  <a:moveTo>
                    <a:pt x="780434" y="344369"/>
                  </a:moveTo>
                  <a:cubicBezTo>
                    <a:pt x="791708" y="344369"/>
                    <a:pt x="800847" y="353508"/>
                    <a:pt x="800847" y="364782"/>
                  </a:cubicBezTo>
                  <a:cubicBezTo>
                    <a:pt x="800847" y="376056"/>
                    <a:pt x="791708" y="385195"/>
                    <a:pt x="780434" y="385195"/>
                  </a:cubicBezTo>
                  <a:cubicBezTo>
                    <a:pt x="769160" y="385195"/>
                    <a:pt x="760021" y="376056"/>
                    <a:pt x="760021" y="364782"/>
                  </a:cubicBezTo>
                  <a:cubicBezTo>
                    <a:pt x="760021" y="353508"/>
                    <a:pt x="769160" y="344369"/>
                    <a:pt x="780434" y="344369"/>
                  </a:cubicBezTo>
                  <a:close/>
                  <a:moveTo>
                    <a:pt x="731657" y="344369"/>
                  </a:moveTo>
                  <a:cubicBezTo>
                    <a:pt x="742931" y="344369"/>
                    <a:pt x="752070" y="353508"/>
                    <a:pt x="752070" y="364782"/>
                  </a:cubicBezTo>
                  <a:cubicBezTo>
                    <a:pt x="752070" y="376056"/>
                    <a:pt x="742931" y="385195"/>
                    <a:pt x="731657" y="385195"/>
                  </a:cubicBezTo>
                  <a:cubicBezTo>
                    <a:pt x="720383" y="385195"/>
                    <a:pt x="711244" y="376056"/>
                    <a:pt x="711244" y="364782"/>
                  </a:cubicBezTo>
                  <a:cubicBezTo>
                    <a:pt x="711244" y="353508"/>
                    <a:pt x="720383" y="344369"/>
                    <a:pt x="731657" y="344369"/>
                  </a:cubicBezTo>
                  <a:close/>
                  <a:moveTo>
                    <a:pt x="682880" y="344369"/>
                  </a:moveTo>
                  <a:cubicBezTo>
                    <a:pt x="694153" y="344369"/>
                    <a:pt x="703293" y="353508"/>
                    <a:pt x="703293" y="364782"/>
                  </a:cubicBezTo>
                  <a:cubicBezTo>
                    <a:pt x="703293" y="376056"/>
                    <a:pt x="694153" y="385195"/>
                    <a:pt x="682880" y="385195"/>
                  </a:cubicBezTo>
                  <a:cubicBezTo>
                    <a:pt x="671606" y="385195"/>
                    <a:pt x="662467" y="376056"/>
                    <a:pt x="662467" y="364782"/>
                  </a:cubicBezTo>
                  <a:cubicBezTo>
                    <a:pt x="662467" y="353508"/>
                    <a:pt x="671606" y="344369"/>
                    <a:pt x="682880" y="344369"/>
                  </a:cubicBezTo>
                  <a:close/>
                  <a:moveTo>
                    <a:pt x="634103" y="344369"/>
                  </a:moveTo>
                  <a:cubicBezTo>
                    <a:pt x="645377" y="344369"/>
                    <a:pt x="654516" y="353508"/>
                    <a:pt x="654516" y="364782"/>
                  </a:cubicBezTo>
                  <a:cubicBezTo>
                    <a:pt x="654516" y="376056"/>
                    <a:pt x="645377" y="385195"/>
                    <a:pt x="634103" y="385195"/>
                  </a:cubicBezTo>
                  <a:cubicBezTo>
                    <a:pt x="622829" y="385195"/>
                    <a:pt x="613690" y="376056"/>
                    <a:pt x="613690" y="364782"/>
                  </a:cubicBezTo>
                  <a:cubicBezTo>
                    <a:pt x="613690" y="353508"/>
                    <a:pt x="622829" y="344369"/>
                    <a:pt x="634103" y="344369"/>
                  </a:cubicBezTo>
                  <a:close/>
                  <a:moveTo>
                    <a:pt x="585326" y="344369"/>
                  </a:moveTo>
                  <a:cubicBezTo>
                    <a:pt x="596599" y="344369"/>
                    <a:pt x="605738" y="353508"/>
                    <a:pt x="605738" y="364782"/>
                  </a:cubicBezTo>
                  <a:cubicBezTo>
                    <a:pt x="605738" y="376056"/>
                    <a:pt x="596599" y="385195"/>
                    <a:pt x="585326" y="385195"/>
                  </a:cubicBezTo>
                  <a:cubicBezTo>
                    <a:pt x="574052" y="385195"/>
                    <a:pt x="564913" y="376056"/>
                    <a:pt x="564913" y="364782"/>
                  </a:cubicBezTo>
                  <a:cubicBezTo>
                    <a:pt x="564913" y="353508"/>
                    <a:pt x="574052" y="344369"/>
                    <a:pt x="585326" y="344369"/>
                  </a:cubicBezTo>
                  <a:close/>
                  <a:moveTo>
                    <a:pt x="536549" y="344369"/>
                  </a:moveTo>
                  <a:cubicBezTo>
                    <a:pt x="547822" y="344369"/>
                    <a:pt x="556961" y="353508"/>
                    <a:pt x="556961" y="364782"/>
                  </a:cubicBezTo>
                  <a:cubicBezTo>
                    <a:pt x="556961" y="376056"/>
                    <a:pt x="547822" y="385195"/>
                    <a:pt x="536549" y="385195"/>
                  </a:cubicBezTo>
                  <a:cubicBezTo>
                    <a:pt x="525275" y="385195"/>
                    <a:pt x="516136" y="376056"/>
                    <a:pt x="516136" y="364782"/>
                  </a:cubicBezTo>
                  <a:cubicBezTo>
                    <a:pt x="516136" y="353508"/>
                    <a:pt x="525275" y="344369"/>
                    <a:pt x="536549" y="344369"/>
                  </a:cubicBezTo>
                  <a:close/>
                  <a:moveTo>
                    <a:pt x="487772" y="344369"/>
                  </a:moveTo>
                  <a:cubicBezTo>
                    <a:pt x="499045" y="344369"/>
                    <a:pt x="508184" y="353508"/>
                    <a:pt x="508184" y="364782"/>
                  </a:cubicBezTo>
                  <a:cubicBezTo>
                    <a:pt x="508184" y="376056"/>
                    <a:pt x="499045" y="385195"/>
                    <a:pt x="487772" y="385195"/>
                  </a:cubicBezTo>
                  <a:cubicBezTo>
                    <a:pt x="476498" y="385195"/>
                    <a:pt x="467359" y="376056"/>
                    <a:pt x="467359" y="364782"/>
                  </a:cubicBezTo>
                  <a:cubicBezTo>
                    <a:pt x="467359" y="353508"/>
                    <a:pt x="476498" y="344369"/>
                    <a:pt x="487772" y="344369"/>
                  </a:cubicBezTo>
                  <a:close/>
                  <a:moveTo>
                    <a:pt x="438994" y="344369"/>
                  </a:moveTo>
                  <a:cubicBezTo>
                    <a:pt x="450268" y="344369"/>
                    <a:pt x="459407" y="353508"/>
                    <a:pt x="459407" y="364782"/>
                  </a:cubicBezTo>
                  <a:cubicBezTo>
                    <a:pt x="459407" y="376056"/>
                    <a:pt x="450268" y="385195"/>
                    <a:pt x="438994" y="385195"/>
                  </a:cubicBezTo>
                  <a:cubicBezTo>
                    <a:pt x="427721" y="385195"/>
                    <a:pt x="418582" y="376056"/>
                    <a:pt x="418582" y="364782"/>
                  </a:cubicBezTo>
                  <a:cubicBezTo>
                    <a:pt x="418582" y="353508"/>
                    <a:pt x="427721" y="344369"/>
                    <a:pt x="438994" y="344369"/>
                  </a:cubicBezTo>
                  <a:close/>
                  <a:moveTo>
                    <a:pt x="390217" y="344369"/>
                  </a:moveTo>
                  <a:cubicBezTo>
                    <a:pt x="401491" y="344369"/>
                    <a:pt x="410630" y="353508"/>
                    <a:pt x="410630" y="364782"/>
                  </a:cubicBezTo>
                  <a:cubicBezTo>
                    <a:pt x="410630" y="376056"/>
                    <a:pt x="401491" y="385195"/>
                    <a:pt x="390217" y="385195"/>
                  </a:cubicBezTo>
                  <a:cubicBezTo>
                    <a:pt x="378944" y="385195"/>
                    <a:pt x="369805" y="376056"/>
                    <a:pt x="369805" y="364782"/>
                  </a:cubicBezTo>
                  <a:cubicBezTo>
                    <a:pt x="369805" y="353508"/>
                    <a:pt x="378944" y="344369"/>
                    <a:pt x="390217" y="344369"/>
                  </a:cubicBezTo>
                  <a:close/>
                  <a:moveTo>
                    <a:pt x="341440" y="344369"/>
                  </a:moveTo>
                  <a:cubicBezTo>
                    <a:pt x="352714" y="344369"/>
                    <a:pt x="361853" y="353508"/>
                    <a:pt x="361853" y="364782"/>
                  </a:cubicBezTo>
                  <a:cubicBezTo>
                    <a:pt x="361853" y="376056"/>
                    <a:pt x="352714" y="385195"/>
                    <a:pt x="341440" y="385195"/>
                  </a:cubicBezTo>
                  <a:cubicBezTo>
                    <a:pt x="330166" y="385195"/>
                    <a:pt x="321028" y="376056"/>
                    <a:pt x="321028" y="364782"/>
                  </a:cubicBezTo>
                  <a:cubicBezTo>
                    <a:pt x="321028" y="353508"/>
                    <a:pt x="330166" y="344369"/>
                    <a:pt x="341440" y="344369"/>
                  </a:cubicBezTo>
                  <a:close/>
                  <a:moveTo>
                    <a:pt x="292663" y="344369"/>
                  </a:moveTo>
                  <a:cubicBezTo>
                    <a:pt x="303937" y="344369"/>
                    <a:pt x="313076" y="353508"/>
                    <a:pt x="313076" y="364782"/>
                  </a:cubicBezTo>
                  <a:cubicBezTo>
                    <a:pt x="313076" y="376056"/>
                    <a:pt x="303937" y="385195"/>
                    <a:pt x="292663" y="385195"/>
                  </a:cubicBezTo>
                  <a:cubicBezTo>
                    <a:pt x="281389" y="385195"/>
                    <a:pt x="272251" y="376056"/>
                    <a:pt x="272251" y="364782"/>
                  </a:cubicBezTo>
                  <a:cubicBezTo>
                    <a:pt x="272251" y="353508"/>
                    <a:pt x="281389" y="344369"/>
                    <a:pt x="292663" y="344369"/>
                  </a:cubicBezTo>
                  <a:close/>
                  <a:moveTo>
                    <a:pt x="243886" y="344369"/>
                  </a:moveTo>
                  <a:cubicBezTo>
                    <a:pt x="255160" y="344369"/>
                    <a:pt x="264299" y="353508"/>
                    <a:pt x="264299" y="364782"/>
                  </a:cubicBezTo>
                  <a:cubicBezTo>
                    <a:pt x="264299" y="376056"/>
                    <a:pt x="255160" y="385195"/>
                    <a:pt x="243886" y="385195"/>
                  </a:cubicBezTo>
                  <a:cubicBezTo>
                    <a:pt x="232612" y="385195"/>
                    <a:pt x="223473" y="376056"/>
                    <a:pt x="223473" y="364782"/>
                  </a:cubicBezTo>
                  <a:cubicBezTo>
                    <a:pt x="223473" y="353508"/>
                    <a:pt x="232612" y="344369"/>
                    <a:pt x="243886" y="344369"/>
                  </a:cubicBezTo>
                  <a:close/>
                  <a:moveTo>
                    <a:pt x="195109" y="344369"/>
                  </a:moveTo>
                  <a:cubicBezTo>
                    <a:pt x="206383" y="344369"/>
                    <a:pt x="215522" y="353508"/>
                    <a:pt x="215522" y="364782"/>
                  </a:cubicBezTo>
                  <a:cubicBezTo>
                    <a:pt x="215522" y="376056"/>
                    <a:pt x="206383" y="385195"/>
                    <a:pt x="195109" y="385195"/>
                  </a:cubicBezTo>
                  <a:cubicBezTo>
                    <a:pt x="183835" y="385195"/>
                    <a:pt x="174696" y="376056"/>
                    <a:pt x="174696" y="364782"/>
                  </a:cubicBezTo>
                  <a:cubicBezTo>
                    <a:pt x="174696" y="353508"/>
                    <a:pt x="183835" y="344369"/>
                    <a:pt x="195109" y="344369"/>
                  </a:cubicBezTo>
                  <a:close/>
                  <a:moveTo>
                    <a:pt x="146332" y="344369"/>
                  </a:moveTo>
                  <a:cubicBezTo>
                    <a:pt x="157606" y="344369"/>
                    <a:pt x="166745" y="353508"/>
                    <a:pt x="166745" y="364782"/>
                  </a:cubicBezTo>
                  <a:cubicBezTo>
                    <a:pt x="166745" y="376056"/>
                    <a:pt x="157606" y="385195"/>
                    <a:pt x="146332" y="385195"/>
                  </a:cubicBezTo>
                  <a:cubicBezTo>
                    <a:pt x="135058" y="385195"/>
                    <a:pt x="125919" y="376056"/>
                    <a:pt x="125919" y="364782"/>
                  </a:cubicBezTo>
                  <a:cubicBezTo>
                    <a:pt x="125919" y="353508"/>
                    <a:pt x="135058" y="344369"/>
                    <a:pt x="146332" y="344369"/>
                  </a:cubicBezTo>
                  <a:close/>
                  <a:moveTo>
                    <a:pt x="97555" y="344369"/>
                  </a:moveTo>
                  <a:cubicBezTo>
                    <a:pt x="108829" y="344369"/>
                    <a:pt x="117968" y="353508"/>
                    <a:pt x="117968" y="364782"/>
                  </a:cubicBezTo>
                  <a:cubicBezTo>
                    <a:pt x="117968" y="376056"/>
                    <a:pt x="108829" y="385195"/>
                    <a:pt x="97555" y="385195"/>
                  </a:cubicBezTo>
                  <a:cubicBezTo>
                    <a:pt x="86281" y="385195"/>
                    <a:pt x="77142" y="376056"/>
                    <a:pt x="77142" y="364782"/>
                  </a:cubicBezTo>
                  <a:cubicBezTo>
                    <a:pt x="77142" y="353508"/>
                    <a:pt x="86281" y="344369"/>
                    <a:pt x="97555" y="344369"/>
                  </a:cubicBezTo>
                  <a:close/>
                  <a:moveTo>
                    <a:pt x="48778" y="344369"/>
                  </a:moveTo>
                  <a:cubicBezTo>
                    <a:pt x="60052" y="344369"/>
                    <a:pt x="69191" y="353508"/>
                    <a:pt x="69191" y="364782"/>
                  </a:cubicBezTo>
                  <a:cubicBezTo>
                    <a:pt x="69191" y="376056"/>
                    <a:pt x="60052" y="385195"/>
                    <a:pt x="48778" y="385195"/>
                  </a:cubicBezTo>
                  <a:cubicBezTo>
                    <a:pt x="37504" y="385195"/>
                    <a:pt x="28365" y="376056"/>
                    <a:pt x="28365" y="364782"/>
                  </a:cubicBezTo>
                  <a:cubicBezTo>
                    <a:pt x="28365" y="353508"/>
                    <a:pt x="37504" y="344369"/>
                    <a:pt x="48778" y="344369"/>
                  </a:cubicBezTo>
                  <a:close/>
                  <a:moveTo>
                    <a:pt x="2" y="344369"/>
                  </a:moveTo>
                  <a:cubicBezTo>
                    <a:pt x="11275" y="344369"/>
                    <a:pt x="20414" y="353508"/>
                    <a:pt x="20414" y="364782"/>
                  </a:cubicBezTo>
                  <a:cubicBezTo>
                    <a:pt x="20414" y="376056"/>
                    <a:pt x="11275" y="385195"/>
                    <a:pt x="2" y="385195"/>
                  </a:cubicBezTo>
                  <a:lnTo>
                    <a:pt x="0" y="385194"/>
                  </a:lnTo>
                  <a:lnTo>
                    <a:pt x="0" y="344370"/>
                  </a:lnTo>
                  <a:close/>
                  <a:moveTo>
                    <a:pt x="968876" y="291629"/>
                  </a:moveTo>
                  <a:lnTo>
                    <a:pt x="965684" y="304041"/>
                  </a:lnTo>
                  <a:lnTo>
                    <a:pt x="959440" y="321103"/>
                  </a:lnTo>
                  <a:lnTo>
                    <a:pt x="955129" y="310696"/>
                  </a:lnTo>
                  <a:cubicBezTo>
                    <a:pt x="955129" y="302240"/>
                    <a:pt x="960270" y="294986"/>
                    <a:pt x="967596" y="291887"/>
                  </a:cubicBezTo>
                  <a:close/>
                  <a:moveTo>
                    <a:pt x="926765" y="290283"/>
                  </a:moveTo>
                  <a:cubicBezTo>
                    <a:pt x="938039" y="290283"/>
                    <a:pt x="947178" y="299422"/>
                    <a:pt x="947178" y="310696"/>
                  </a:cubicBezTo>
                  <a:cubicBezTo>
                    <a:pt x="947178" y="321970"/>
                    <a:pt x="938039" y="331108"/>
                    <a:pt x="926765" y="331108"/>
                  </a:cubicBezTo>
                  <a:cubicBezTo>
                    <a:pt x="915491" y="331108"/>
                    <a:pt x="906352" y="321970"/>
                    <a:pt x="906352" y="310696"/>
                  </a:cubicBezTo>
                  <a:cubicBezTo>
                    <a:pt x="906352" y="299422"/>
                    <a:pt x="915491" y="290283"/>
                    <a:pt x="926765" y="290283"/>
                  </a:cubicBezTo>
                  <a:close/>
                  <a:moveTo>
                    <a:pt x="877988" y="290283"/>
                  </a:moveTo>
                  <a:cubicBezTo>
                    <a:pt x="889262" y="290283"/>
                    <a:pt x="898401" y="299422"/>
                    <a:pt x="898401" y="310696"/>
                  </a:cubicBezTo>
                  <a:cubicBezTo>
                    <a:pt x="898401" y="321970"/>
                    <a:pt x="889262" y="331108"/>
                    <a:pt x="877988" y="331108"/>
                  </a:cubicBezTo>
                  <a:cubicBezTo>
                    <a:pt x="866714" y="331108"/>
                    <a:pt x="857575" y="321970"/>
                    <a:pt x="857575" y="310696"/>
                  </a:cubicBezTo>
                  <a:cubicBezTo>
                    <a:pt x="857575" y="299422"/>
                    <a:pt x="866714" y="290283"/>
                    <a:pt x="877988" y="290283"/>
                  </a:cubicBezTo>
                  <a:close/>
                  <a:moveTo>
                    <a:pt x="829211" y="290283"/>
                  </a:moveTo>
                  <a:cubicBezTo>
                    <a:pt x="840485" y="290283"/>
                    <a:pt x="849624" y="299422"/>
                    <a:pt x="849624" y="310696"/>
                  </a:cubicBezTo>
                  <a:cubicBezTo>
                    <a:pt x="849624" y="321970"/>
                    <a:pt x="840485" y="331108"/>
                    <a:pt x="829211" y="331108"/>
                  </a:cubicBezTo>
                  <a:cubicBezTo>
                    <a:pt x="817937" y="331108"/>
                    <a:pt x="808798" y="321970"/>
                    <a:pt x="808798" y="310696"/>
                  </a:cubicBezTo>
                  <a:cubicBezTo>
                    <a:pt x="808798" y="299422"/>
                    <a:pt x="817937" y="290283"/>
                    <a:pt x="829211" y="290283"/>
                  </a:cubicBezTo>
                  <a:close/>
                  <a:moveTo>
                    <a:pt x="780434" y="290283"/>
                  </a:moveTo>
                  <a:cubicBezTo>
                    <a:pt x="791708" y="290283"/>
                    <a:pt x="800847" y="299422"/>
                    <a:pt x="800847" y="310696"/>
                  </a:cubicBezTo>
                  <a:cubicBezTo>
                    <a:pt x="800847" y="321970"/>
                    <a:pt x="791708" y="331108"/>
                    <a:pt x="780434" y="331108"/>
                  </a:cubicBezTo>
                  <a:cubicBezTo>
                    <a:pt x="769160" y="331108"/>
                    <a:pt x="760021" y="321970"/>
                    <a:pt x="760021" y="310696"/>
                  </a:cubicBezTo>
                  <a:cubicBezTo>
                    <a:pt x="760021" y="299422"/>
                    <a:pt x="769160" y="290283"/>
                    <a:pt x="780434" y="290283"/>
                  </a:cubicBezTo>
                  <a:close/>
                  <a:moveTo>
                    <a:pt x="731657" y="290283"/>
                  </a:moveTo>
                  <a:cubicBezTo>
                    <a:pt x="742931" y="290283"/>
                    <a:pt x="752070" y="299422"/>
                    <a:pt x="752070" y="310696"/>
                  </a:cubicBezTo>
                  <a:cubicBezTo>
                    <a:pt x="752070" y="321970"/>
                    <a:pt x="742931" y="331108"/>
                    <a:pt x="731657" y="331108"/>
                  </a:cubicBezTo>
                  <a:cubicBezTo>
                    <a:pt x="720383" y="331108"/>
                    <a:pt x="711244" y="321970"/>
                    <a:pt x="711244" y="310696"/>
                  </a:cubicBezTo>
                  <a:cubicBezTo>
                    <a:pt x="711244" y="299422"/>
                    <a:pt x="720383" y="290283"/>
                    <a:pt x="731657" y="290283"/>
                  </a:cubicBezTo>
                  <a:close/>
                  <a:moveTo>
                    <a:pt x="682880" y="290283"/>
                  </a:moveTo>
                  <a:cubicBezTo>
                    <a:pt x="694153" y="290283"/>
                    <a:pt x="703293" y="299422"/>
                    <a:pt x="703293" y="310696"/>
                  </a:cubicBezTo>
                  <a:cubicBezTo>
                    <a:pt x="703293" y="321970"/>
                    <a:pt x="694153" y="331108"/>
                    <a:pt x="682880" y="331108"/>
                  </a:cubicBezTo>
                  <a:cubicBezTo>
                    <a:pt x="671606" y="331108"/>
                    <a:pt x="662467" y="321970"/>
                    <a:pt x="662467" y="310696"/>
                  </a:cubicBezTo>
                  <a:cubicBezTo>
                    <a:pt x="662467" y="299422"/>
                    <a:pt x="671606" y="290283"/>
                    <a:pt x="682880" y="290283"/>
                  </a:cubicBezTo>
                  <a:close/>
                  <a:moveTo>
                    <a:pt x="634103" y="290283"/>
                  </a:moveTo>
                  <a:cubicBezTo>
                    <a:pt x="645377" y="290283"/>
                    <a:pt x="654516" y="299422"/>
                    <a:pt x="654516" y="310696"/>
                  </a:cubicBezTo>
                  <a:cubicBezTo>
                    <a:pt x="654516" y="321970"/>
                    <a:pt x="645377" y="331108"/>
                    <a:pt x="634103" y="331108"/>
                  </a:cubicBezTo>
                  <a:cubicBezTo>
                    <a:pt x="622829" y="331108"/>
                    <a:pt x="613690" y="321970"/>
                    <a:pt x="613690" y="310696"/>
                  </a:cubicBezTo>
                  <a:cubicBezTo>
                    <a:pt x="613690" y="299422"/>
                    <a:pt x="622829" y="290283"/>
                    <a:pt x="634103" y="290283"/>
                  </a:cubicBezTo>
                  <a:close/>
                  <a:moveTo>
                    <a:pt x="585326" y="290283"/>
                  </a:moveTo>
                  <a:cubicBezTo>
                    <a:pt x="596599" y="290283"/>
                    <a:pt x="605738" y="299422"/>
                    <a:pt x="605738" y="310696"/>
                  </a:cubicBezTo>
                  <a:cubicBezTo>
                    <a:pt x="605738" y="321970"/>
                    <a:pt x="596599" y="331108"/>
                    <a:pt x="585326" y="331108"/>
                  </a:cubicBezTo>
                  <a:cubicBezTo>
                    <a:pt x="574052" y="331108"/>
                    <a:pt x="564913" y="321970"/>
                    <a:pt x="564913" y="310696"/>
                  </a:cubicBezTo>
                  <a:cubicBezTo>
                    <a:pt x="564913" y="299422"/>
                    <a:pt x="574052" y="290283"/>
                    <a:pt x="585326" y="290283"/>
                  </a:cubicBezTo>
                  <a:close/>
                  <a:moveTo>
                    <a:pt x="536549" y="290283"/>
                  </a:moveTo>
                  <a:cubicBezTo>
                    <a:pt x="547822" y="290283"/>
                    <a:pt x="556961" y="299422"/>
                    <a:pt x="556961" y="310696"/>
                  </a:cubicBezTo>
                  <a:cubicBezTo>
                    <a:pt x="556961" y="321970"/>
                    <a:pt x="547822" y="331108"/>
                    <a:pt x="536549" y="331108"/>
                  </a:cubicBezTo>
                  <a:cubicBezTo>
                    <a:pt x="525275" y="331108"/>
                    <a:pt x="516136" y="321970"/>
                    <a:pt x="516136" y="310696"/>
                  </a:cubicBezTo>
                  <a:cubicBezTo>
                    <a:pt x="516136" y="299422"/>
                    <a:pt x="525275" y="290283"/>
                    <a:pt x="536549" y="290283"/>
                  </a:cubicBezTo>
                  <a:close/>
                  <a:moveTo>
                    <a:pt x="487772" y="290283"/>
                  </a:moveTo>
                  <a:cubicBezTo>
                    <a:pt x="499045" y="290283"/>
                    <a:pt x="508184" y="299422"/>
                    <a:pt x="508184" y="310696"/>
                  </a:cubicBezTo>
                  <a:cubicBezTo>
                    <a:pt x="508184" y="321970"/>
                    <a:pt x="499045" y="331108"/>
                    <a:pt x="487772" y="331108"/>
                  </a:cubicBezTo>
                  <a:cubicBezTo>
                    <a:pt x="476498" y="331108"/>
                    <a:pt x="467359" y="321970"/>
                    <a:pt x="467359" y="310696"/>
                  </a:cubicBezTo>
                  <a:cubicBezTo>
                    <a:pt x="467359" y="299422"/>
                    <a:pt x="476498" y="290283"/>
                    <a:pt x="487772" y="290283"/>
                  </a:cubicBezTo>
                  <a:close/>
                  <a:moveTo>
                    <a:pt x="438994" y="290283"/>
                  </a:moveTo>
                  <a:cubicBezTo>
                    <a:pt x="450268" y="290283"/>
                    <a:pt x="459407" y="299422"/>
                    <a:pt x="459407" y="310696"/>
                  </a:cubicBezTo>
                  <a:cubicBezTo>
                    <a:pt x="459407" y="321970"/>
                    <a:pt x="450268" y="331108"/>
                    <a:pt x="438994" y="331108"/>
                  </a:cubicBezTo>
                  <a:cubicBezTo>
                    <a:pt x="427721" y="331108"/>
                    <a:pt x="418582" y="321970"/>
                    <a:pt x="418582" y="310696"/>
                  </a:cubicBezTo>
                  <a:cubicBezTo>
                    <a:pt x="418582" y="299422"/>
                    <a:pt x="427721" y="290283"/>
                    <a:pt x="438994" y="290283"/>
                  </a:cubicBezTo>
                  <a:close/>
                  <a:moveTo>
                    <a:pt x="390217" y="290283"/>
                  </a:moveTo>
                  <a:cubicBezTo>
                    <a:pt x="401491" y="290283"/>
                    <a:pt x="410630" y="299422"/>
                    <a:pt x="410630" y="310696"/>
                  </a:cubicBezTo>
                  <a:cubicBezTo>
                    <a:pt x="410630" y="321970"/>
                    <a:pt x="401491" y="331108"/>
                    <a:pt x="390217" y="331108"/>
                  </a:cubicBezTo>
                  <a:cubicBezTo>
                    <a:pt x="378944" y="331108"/>
                    <a:pt x="369805" y="321970"/>
                    <a:pt x="369805" y="310696"/>
                  </a:cubicBezTo>
                  <a:cubicBezTo>
                    <a:pt x="369805" y="299422"/>
                    <a:pt x="378944" y="290283"/>
                    <a:pt x="390217" y="290283"/>
                  </a:cubicBezTo>
                  <a:close/>
                  <a:moveTo>
                    <a:pt x="341440" y="290283"/>
                  </a:moveTo>
                  <a:cubicBezTo>
                    <a:pt x="352714" y="290283"/>
                    <a:pt x="361853" y="299422"/>
                    <a:pt x="361853" y="310696"/>
                  </a:cubicBezTo>
                  <a:cubicBezTo>
                    <a:pt x="361853" y="321970"/>
                    <a:pt x="352714" y="331108"/>
                    <a:pt x="341440" y="331108"/>
                  </a:cubicBezTo>
                  <a:cubicBezTo>
                    <a:pt x="330166" y="331108"/>
                    <a:pt x="321028" y="321970"/>
                    <a:pt x="321028" y="310696"/>
                  </a:cubicBezTo>
                  <a:cubicBezTo>
                    <a:pt x="321028" y="299422"/>
                    <a:pt x="330166" y="290283"/>
                    <a:pt x="341440" y="290283"/>
                  </a:cubicBezTo>
                  <a:close/>
                  <a:moveTo>
                    <a:pt x="292663" y="290283"/>
                  </a:moveTo>
                  <a:cubicBezTo>
                    <a:pt x="303937" y="290283"/>
                    <a:pt x="313076" y="299422"/>
                    <a:pt x="313076" y="310696"/>
                  </a:cubicBezTo>
                  <a:cubicBezTo>
                    <a:pt x="313076" y="321970"/>
                    <a:pt x="303937" y="331108"/>
                    <a:pt x="292663" y="331108"/>
                  </a:cubicBezTo>
                  <a:cubicBezTo>
                    <a:pt x="281389" y="331108"/>
                    <a:pt x="272251" y="321970"/>
                    <a:pt x="272251" y="310696"/>
                  </a:cubicBezTo>
                  <a:cubicBezTo>
                    <a:pt x="272251" y="299422"/>
                    <a:pt x="281389" y="290283"/>
                    <a:pt x="292663" y="290283"/>
                  </a:cubicBezTo>
                  <a:close/>
                  <a:moveTo>
                    <a:pt x="243886" y="290283"/>
                  </a:moveTo>
                  <a:cubicBezTo>
                    <a:pt x="255160" y="290283"/>
                    <a:pt x="264299" y="299422"/>
                    <a:pt x="264299" y="310696"/>
                  </a:cubicBezTo>
                  <a:cubicBezTo>
                    <a:pt x="264299" y="321970"/>
                    <a:pt x="255160" y="331108"/>
                    <a:pt x="243886" y="331108"/>
                  </a:cubicBezTo>
                  <a:cubicBezTo>
                    <a:pt x="232612" y="331108"/>
                    <a:pt x="223473" y="321970"/>
                    <a:pt x="223473" y="310696"/>
                  </a:cubicBezTo>
                  <a:cubicBezTo>
                    <a:pt x="223473" y="299422"/>
                    <a:pt x="232612" y="290283"/>
                    <a:pt x="243886" y="290283"/>
                  </a:cubicBezTo>
                  <a:close/>
                  <a:moveTo>
                    <a:pt x="195109" y="290283"/>
                  </a:moveTo>
                  <a:cubicBezTo>
                    <a:pt x="206383" y="290283"/>
                    <a:pt x="215522" y="299422"/>
                    <a:pt x="215522" y="310696"/>
                  </a:cubicBezTo>
                  <a:cubicBezTo>
                    <a:pt x="215522" y="321970"/>
                    <a:pt x="206383" y="331108"/>
                    <a:pt x="195109" y="331108"/>
                  </a:cubicBezTo>
                  <a:cubicBezTo>
                    <a:pt x="183835" y="331108"/>
                    <a:pt x="174696" y="321970"/>
                    <a:pt x="174696" y="310696"/>
                  </a:cubicBezTo>
                  <a:cubicBezTo>
                    <a:pt x="174696" y="299422"/>
                    <a:pt x="183835" y="290283"/>
                    <a:pt x="195109" y="290283"/>
                  </a:cubicBezTo>
                  <a:close/>
                  <a:moveTo>
                    <a:pt x="146332" y="290283"/>
                  </a:moveTo>
                  <a:cubicBezTo>
                    <a:pt x="157606" y="290283"/>
                    <a:pt x="166745" y="299422"/>
                    <a:pt x="166745" y="310696"/>
                  </a:cubicBezTo>
                  <a:cubicBezTo>
                    <a:pt x="166745" y="321970"/>
                    <a:pt x="157606" y="331108"/>
                    <a:pt x="146332" y="331108"/>
                  </a:cubicBezTo>
                  <a:cubicBezTo>
                    <a:pt x="135058" y="331108"/>
                    <a:pt x="125919" y="321970"/>
                    <a:pt x="125919" y="310696"/>
                  </a:cubicBezTo>
                  <a:cubicBezTo>
                    <a:pt x="125919" y="299422"/>
                    <a:pt x="135058" y="290283"/>
                    <a:pt x="146332" y="290283"/>
                  </a:cubicBezTo>
                  <a:close/>
                  <a:moveTo>
                    <a:pt x="97555" y="290283"/>
                  </a:moveTo>
                  <a:cubicBezTo>
                    <a:pt x="108829" y="290283"/>
                    <a:pt x="117968" y="299422"/>
                    <a:pt x="117968" y="310696"/>
                  </a:cubicBezTo>
                  <a:cubicBezTo>
                    <a:pt x="117968" y="321970"/>
                    <a:pt x="108829" y="331108"/>
                    <a:pt x="97555" y="331108"/>
                  </a:cubicBezTo>
                  <a:cubicBezTo>
                    <a:pt x="86281" y="331108"/>
                    <a:pt x="77142" y="321970"/>
                    <a:pt x="77142" y="310696"/>
                  </a:cubicBezTo>
                  <a:cubicBezTo>
                    <a:pt x="77142" y="299422"/>
                    <a:pt x="86281" y="290283"/>
                    <a:pt x="97555" y="290283"/>
                  </a:cubicBezTo>
                  <a:close/>
                  <a:moveTo>
                    <a:pt x="48778" y="290283"/>
                  </a:moveTo>
                  <a:cubicBezTo>
                    <a:pt x="60052" y="290283"/>
                    <a:pt x="69191" y="299422"/>
                    <a:pt x="69191" y="310696"/>
                  </a:cubicBezTo>
                  <a:cubicBezTo>
                    <a:pt x="69191" y="321970"/>
                    <a:pt x="60052" y="331108"/>
                    <a:pt x="48778" y="331108"/>
                  </a:cubicBezTo>
                  <a:cubicBezTo>
                    <a:pt x="37504" y="331108"/>
                    <a:pt x="28365" y="321970"/>
                    <a:pt x="28365" y="310696"/>
                  </a:cubicBezTo>
                  <a:cubicBezTo>
                    <a:pt x="28365" y="299422"/>
                    <a:pt x="37504" y="290283"/>
                    <a:pt x="48778" y="290283"/>
                  </a:cubicBezTo>
                  <a:close/>
                  <a:moveTo>
                    <a:pt x="2" y="290283"/>
                  </a:moveTo>
                  <a:cubicBezTo>
                    <a:pt x="11275" y="290283"/>
                    <a:pt x="20414" y="299422"/>
                    <a:pt x="20414" y="310696"/>
                  </a:cubicBezTo>
                  <a:cubicBezTo>
                    <a:pt x="20414" y="321970"/>
                    <a:pt x="11275" y="331108"/>
                    <a:pt x="2" y="331108"/>
                  </a:cubicBezTo>
                  <a:lnTo>
                    <a:pt x="0" y="331107"/>
                  </a:lnTo>
                  <a:lnTo>
                    <a:pt x="0" y="290284"/>
                  </a:lnTo>
                  <a:close/>
                  <a:moveTo>
                    <a:pt x="975542" y="236197"/>
                  </a:moveTo>
                  <a:lnTo>
                    <a:pt x="982755" y="237653"/>
                  </a:lnTo>
                  <a:lnTo>
                    <a:pt x="972775" y="276464"/>
                  </a:lnTo>
                  <a:lnTo>
                    <a:pt x="967596" y="275418"/>
                  </a:lnTo>
                  <a:cubicBezTo>
                    <a:pt x="960270" y="272320"/>
                    <a:pt x="955129" y="265065"/>
                    <a:pt x="955129" y="256609"/>
                  </a:cubicBezTo>
                  <a:cubicBezTo>
                    <a:pt x="955129" y="245336"/>
                    <a:pt x="964268" y="236197"/>
                    <a:pt x="975542" y="236197"/>
                  </a:cubicBezTo>
                  <a:close/>
                  <a:moveTo>
                    <a:pt x="926765" y="236197"/>
                  </a:moveTo>
                  <a:cubicBezTo>
                    <a:pt x="938039" y="236197"/>
                    <a:pt x="947178" y="245336"/>
                    <a:pt x="947178" y="256609"/>
                  </a:cubicBezTo>
                  <a:cubicBezTo>
                    <a:pt x="947178" y="267883"/>
                    <a:pt x="938039" y="277022"/>
                    <a:pt x="926765" y="277022"/>
                  </a:cubicBezTo>
                  <a:cubicBezTo>
                    <a:pt x="915491" y="277022"/>
                    <a:pt x="906352" y="267883"/>
                    <a:pt x="906352" y="256609"/>
                  </a:cubicBezTo>
                  <a:cubicBezTo>
                    <a:pt x="906352" y="245336"/>
                    <a:pt x="915491" y="236197"/>
                    <a:pt x="926765" y="236197"/>
                  </a:cubicBezTo>
                  <a:close/>
                  <a:moveTo>
                    <a:pt x="877988" y="236197"/>
                  </a:moveTo>
                  <a:cubicBezTo>
                    <a:pt x="889262" y="236197"/>
                    <a:pt x="898401" y="245336"/>
                    <a:pt x="898401" y="256609"/>
                  </a:cubicBezTo>
                  <a:cubicBezTo>
                    <a:pt x="898401" y="267883"/>
                    <a:pt x="889262" y="277022"/>
                    <a:pt x="877988" y="277022"/>
                  </a:cubicBezTo>
                  <a:cubicBezTo>
                    <a:pt x="866714" y="277022"/>
                    <a:pt x="857575" y="267883"/>
                    <a:pt x="857575" y="256609"/>
                  </a:cubicBezTo>
                  <a:cubicBezTo>
                    <a:pt x="857575" y="245336"/>
                    <a:pt x="866714" y="236197"/>
                    <a:pt x="877988" y="236197"/>
                  </a:cubicBezTo>
                  <a:close/>
                  <a:moveTo>
                    <a:pt x="829211" y="236197"/>
                  </a:moveTo>
                  <a:cubicBezTo>
                    <a:pt x="840485" y="236197"/>
                    <a:pt x="849624" y="245336"/>
                    <a:pt x="849624" y="256609"/>
                  </a:cubicBezTo>
                  <a:cubicBezTo>
                    <a:pt x="849624" y="267883"/>
                    <a:pt x="840485" y="277022"/>
                    <a:pt x="829211" y="277022"/>
                  </a:cubicBezTo>
                  <a:cubicBezTo>
                    <a:pt x="817937" y="277022"/>
                    <a:pt x="808798" y="267883"/>
                    <a:pt x="808798" y="256609"/>
                  </a:cubicBezTo>
                  <a:cubicBezTo>
                    <a:pt x="808798" y="245336"/>
                    <a:pt x="817937" y="236197"/>
                    <a:pt x="829211" y="236197"/>
                  </a:cubicBezTo>
                  <a:close/>
                  <a:moveTo>
                    <a:pt x="780434" y="236197"/>
                  </a:moveTo>
                  <a:cubicBezTo>
                    <a:pt x="791708" y="236197"/>
                    <a:pt x="800847" y="245336"/>
                    <a:pt x="800847" y="256609"/>
                  </a:cubicBezTo>
                  <a:cubicBezTo>
                    <a:pt x="800847" y="267883"/>
                    <a:pt x="791708" y="277022"/>
                    <a:pt x="780434" y="277022"/>
                  </a:cubicBezTo>
                  <a:cubicBezTo>
                    <a:pt x="769160" y="277022"/>
                    <a:pt x="760021" y="267883"/>
                    <a:pt x="760021" y="256609"/>
                  </a:cubicBezTo>
                  <a:cubicBezTo>
                    <a:pt x="760021" y="245336"/>
                    <a:pt x="769160" y="236197"/>
                    <a:pt x="780434" y="236197"/>
                  </a:cubicBezTo>
                  <a:close/>
                  <a:moveTo>
                    <a:pt x="731657" y="236197"/>
                  </a:moveTo>
                  <a:cubicBezTo>
                    <a:pt x="742931" y="236197"/>
                    <a:pt x="752070" y="245336"/>
                    <a:pt x="752070" y="256609"/>
                  </a:cubicBezTo>
                  <a:cubicBezTo>
                    <a:pt x="752070" y="267883"/>
                    <a:pt x="742931" y="277022"/>
                    <a:pt x="731657" y="277022"/>
                  </a:cubicBezTo>
                  <a:cubicBezTo>
                    <a:pt x="720383" y="277022"/>
                    <a:pt x="711244" y="267883"/>
                    <a:pt x="711244" y="256609"/>
                  </a:cubicBezTo>
                  <a:cubicBezTo>
                    <a:pt x="711244" y="245336"/>
                    <a:pt x="720383" y="236197"/>
                    <a:pt x="731657" y="236197"/>
                  </a:cubicBezTo>
                  <a:close/>
                  <a:moveTo>
                    <a:pt x="682880" y="236197"/>
                  </a:moveTo>
                  <a:cubicBezTo>
                    <a:pt x="694153" y="236197"/>
                    <a:pt x="703293" y="245336"/>
                    <a:pt x="703293" y="256609"/>
                  </a:cubicBezTo>
                  <a:cubicBezTo>
                    <a:pt x="703293" y="267883"/>
                    <a:pt x="694153" y="277022"/>
                    <a:pt x="682880" y="277022"/>
                  </a:cubicBezTo>
                  <a:cubicBezTo>
                    <a:pt x="671606" y="277022"/>
                    <a:pt x="662467" y="267883"/>
                    <a:pt x="662467" y="256609"/>
                  </a:cubicBezTo>
                  <a:cubicBezTo>
                    <a:pt x="662467" y="245336"/>
                    <a:pt x="671606" y="236197"/>
                    <a:pt x="682880" y="236197"/>
                  </a:cubicBezTo>
                  <a:close/>
                  <a:moveTo>
                    <a:pt x="634103" y="236197"/>
                  </a:moveTo>
                  <a:cubicBezTo>
                    <a:pt x="645377" y="236197"/>
                    <a:pt x="654516" y="245336"/>
                    <a:pt x="654516" y="256609"/>
                  </a:cubicBezTo>
                  <a:cubicBezTo>
                    <a:pt x="654516" y="267883"/>
                    <a:pt x="645377" y="277022"/>
                    <a:pt x="634103" y="277022"/>
                  </a:cubicBezTo>
                  <a:cubicBezTo>
                    <a:pt x="622829" y="277022"/>
                    <a:pt x="613690" y="267883"/>
                    <a:pt x="613690" y="256609"/>
                  </a:cubicBezTo>
                  <a:cubicBezTo>
                    <a:pt x="613690" y="245336"/>
                    <a:pt x="622829" y="236197"/>
                    <a:pt x="634103" y="236197"/>
                  </a:cubicBezTo>
                  <a:close/>
                  <a:moveTo>
                    <a:pt x="585326" y="236197"/>
                  </a:moveTo>
                  <a:cubicBezTo>
                    <a:pt x="596599" y="236197"/>
                    <a:pt x="605738" y="245336"/>
                    <a:pt x="605738" y="256609"/>
                  </a:cubicBezTo>
                  <a:cubicBezTo>
                    <a:pt x="605738" y="267883"/>
                    <a:pt x="596599" y="277022"/>
                    <a:pt x="585326" y="277022"/>
                  </a:cubicBezTo>
                  <a:cubicBezTo>
                    <a:pt x="574052" y="277022"/>
                    <a:pt x="564913" y="267883"/>
                    <a:pt x="564913" y="256609"/>
                  </a:cubicBezTo>
                  <a:cubicBezTo>
                    <a:pt x="564913" y="245336"/>
                    <a:pt x="574052" y="236197"/>
                    <a:pt x="585326" y="236197"/>
                  </a:cubicBezTo>
                  <a:close/>
                  <a:moveTo>
                    <a:pt x="536549" y="236197"/>
                  </a:moveTo>
                  <a:cubicBezTo>
                    <a:pt x="547822" y="236197"/>
                    <a:pt x="556961" y="245336"/>
                    <a:pt x="556961" y="256609"/>
                  </a:cubicBezTo>
                  <a:cubicBezTo>
                    <a:pt x="556961" y="267883"/>
                    <a:pt x="547822" y="277022"/>
                    <a:pt x="536549" y="277022"/>
                  </a:cubicBezTo>
                  <a:cubicBezTo>
                    <a:pt x="525275" y="277022"/>
                    <a:pt x="516136" y="267883"/>
                    <a:pt x="516136" y="256609"/>
                  </a:cubicBezTo>
                  <a:cubicBezTo>
                    <a:pt x="516136" y="245336"/>
                    <a:pt x="525275" y="236197"/>
                    <a:pt x="536549" y="236197"/>
                  </a:cubicBezTo>
                  <a:close/>
                  <a:moveTo>
                    <a:pt x="487772" y="236197"/>
                  </a:moveTo>
                  <a:cubicBezTo>
                    <a:pt x="499045" y="236197"/>
                    <a:pt x="508184" y="245336"/>
                    <a:pt x="508184" y="256609"/>
                  </a:cubicBezTo>
                  <a:cubicBezTo>
                    <a:pt x="508184" y="267883"/>
                    <a:pt x="499045" y="277022"/>
                    <a:pt x="487772" y="277022"/>
                  </a:cubicBezTo>
                  <a:cubicBezTo>
                    <a:pt x="476498" y="277022"/>
                    <a:pt x="467359" y="267883"/>
                    <a:pt x="467359" y="256609"/>
                  </a:cubicBezTo>
                  <a:cubicBezTo>
                    <a:pt x="467359" y="245336"/>
                    <a:pt x="476498" y="236197"/>
                    <a:pt x="487772" y="236197"/>
                  </a:cubicBezTo>
                  <a:close/>
                  <a:moveTo>
                    <a:pt x="438994" y="236197"/>
                  </a:moveTo>
                  <a:cubicBezTo>
                    <a:pt x="450268" y="236197"/>
                    <a:pt x="459407" y="245336"/>
                    <a:pt x="459407" y="256609"/>
                  </a:cubicBezTo>
                  <a:cubicBezTo>
                    <a:pt x="459407" y="267883"/>
                    <a:pt x="450268" y="277022"/>
                    <a:pt x="438994" y="277022"/>
                  </a:cubicBezTo>
                  <a:cubicBezTo>
                    <a:pt x="427721" y="277022"/>
                    <a:pt x="418582" y="267883"/>
                    <a:pt x="418582" y="256609"/>
                  </a:cubicBezTo>
                  <a:cubicBezTo>
                    <a:pt x="418582" y="245336"/>
                    <a:pt x="427721" y="236197"/>
                    <a:pt x="438994" y="236197"/>
                  </a:cubicBezTo>
                  <a:close/>
                  <a:moveTo>
                    <a:pt x="390217" y="236197"/>
                  </a:moveTo>
                  <a:cubicBezTo>
                    <a:pt x="401491" y="236197"/>
                    <a:pt x="410630" y="245336"/>
                    <a:pt x="410630" y="256609"/>
                  </a:cubicBezTo>
                  <a:cubicBezTo>
                    <a:pt x="410630" y="267883"/>
                    <a:pt x="401491" y="277022"/>
                    <a:pt x="390217" y="277022"/>
                  </a:cubicBezTo>
                  <a:cubicBezTo>
                    <a:pt x="378944" y="277022"/>
                    <a:pt x="369805" y="267883"/>
                    <a:pt x="369805" y="256609"/>
                  </a:cubicBezTo>
                  <a:cubicBezTo>
                    <a:pt x="369805" y="245336"/>
                    <a:pt x="378944" y="236197"/>
                    <a:pt x="390217" y="236197"/>
                  </a:cubicBezTo>
                  <a:close/>
                  <a:moveTo>
                    <a:pt x="341440" y="236197"/>
                  </a:moveTo>
                  <a:cubicBezTo>
                    <a:pt x="352714" y="236197"/>
                    <a:pt x="361853" y="245336"/>
                    <a:pt x="361853" y="256609"/>
                  </a:cubicBezTo>
                  <a:cubicBezTo>
                    <a:pt x="361853" y="267883"/>
                    <a:pt x="352714" y="277022"/>
                    <a:pt x="341440" y="277022"/>
                  </a:cubicBezTo>
                  <a:cubicBezTo>
                    <a:pt x="330166" y="277022"/>
                    <a:pt x="321028" y="267883"/>
                    <a:pt x="321028" y="256609"/>
                  </a:cubicBezTo>
                  <a:cubicBezTo>
                    <a:pt x="321028" y="245336"/>
                    <a:pt x="330166" y="236197"/>
                    <a:pt x="341440" y="236197"/>
                  </a:cubicBezTo>
                  <a:close/>
                  <a:moveTo>
                    <a:pt x="292663" y="236197"/>
                  </a:moveTo>
                  <a:cubicBezTo>
                    <a:pt x="303937" y="236197"/>
                    <a:pt x="313076" y="245336"/>
                    <a:pt x="313076" y="256609"/>
                  </a:cubicBezTo>
                  <a:cubicBezTo>
                    <a:pt x="313076" y="267883"/>
                    <a:pt x="303937" y="277022"/>
                    <a:pt x="292663" y="277022"/>
                  </a:cubicBezTo>
                  <a:cubicBezTo>
                    <a:pt x="281389" y="277022"/>
                    <a:pt x="272251" y="267883"/>
                    <a:pt x="272251" y="256609"/>
                  </a:cubicBezTo>
                  <a:cubicBezTo>
                    <a:pt x="272251" y="245336"/>
                    <a:pt x="281389" y="236197"/>
                    <a:pt x="292663" y="236197"/>
                  </a:cubicBezTo>
                  <a:close/>
                  <a:moveTo>
                    <a:pt x="243886" y="236197"/>
                  </a:moveTo>
                  <a:cubicBezTo>
                    <a:pt x="255160" y="236197"/>
                    <a:pt x="264299" y="245336"/>
                    <a:pt x="264299" y="256609"/>
                  </a:cubicBezTo>
                  <a:cubicBezTo>
                    <a:pt x="264299" y="267883"/>
                    <a:pt x="255160" y="277022"/>
                    <a:pt x="243886" y="277022"/>
                  </a:cubicBezTo>
                  <a:cubicBezTo>
                    <a:pt x="232612" y="277022"/>
                    <a:pt x="223473" y="267883"/>
                    <a:pt x="223473" y="256609"/>
                  </a:cubicBezTo>
                  <a:cubicBezTo>
                    <a:pt x="223473" y="245336"/>
                    <a:pt x="232612" y="236197"/>
                    <a:pt x="243886" y="236197"/>
                  </a:cubicBezTo>
                  <a:close/>
                  <a:moveTo>
                    <a:pt x="195109" y="236197"/>
                  </a:moveTo>
                  <a:cubicBezTo>
                    <a:pt x="206383" y="236197"/>
                    <a:pt x="215522" y="245336"/>
                    <a:pt x="215522" y="256609"/>
                  </a:cubicBezTo>
                  <a:cubicBezTo>
                    <a:pt x="215522" y="267883"/>
                    <a:pt x="206383" y="277022"/>
                    <a:pt x="195109" y="277022"/>
                  </a:cubicBezTo>
                  <a:cubicBezTo>
                    <a:pt x="183835" y="277022"/>
                    <a:pt x="174696" y="267883"/>
                    <a:pt x="174696" y="256609"/>
                  </a:cubicBezTo>
                  <a:cubicBezTo>
                    <a:pt x="174696" y="245336"/>
                    <a:pt x="183835" y="236197"/>
                    <a:pt x="195109" y="236197"/>
                  </a:cubicBezTo>
                  <a:close/>
                  <a:moveTo>
                    <a:pt x="146332" y="236197"/>
                  </a:moveTo>
                  <a:cubicBezTo>
                    <a:pt x="157606" y="236197"/>
                    <a:pt x="166745" y="245336"/>
                    <a:pt x="166745" y="256609"/>
                  </a:cubicBezTo>
                  <a:cubicBezTo>
                    <a:pt x="166745" y="267883"/>
                    <a:pt x="157606" y="277022"/>
                    <a:pt x="146332" y="277022"/>
                  </a:cubicBezTo>
                  <a:cubicBezTo>
                    <a:pt x="135058" y="277022"/>
                    <a:pt x="125919" y="267883"/>
                    <a:pt x="125919" y="256609"/>
                  </a:cubicBezTo>
                  <a:cubicBezTo>
                    <a:pt x="125919" y="245336"/>
                    <a:pt x="135058" y="236197"/>
                    <a:pt x="146332" y="236197"/>
                  </a:cubicBezTo>
                  <a:close/>
                  <a:moveTo>
                    <a:pt x="97555" y="236197"/>
                  </a:moveTo>
                  <a:cubicBezTo>
                    <a:pt x="108829" y="236197"/>
                    <a:pt x="117968" y="245336"/>
                    <a:pt x="117968" y="256609"/>
                  </a:cubicBezTo>
                  <a:cubicBezTo>
                    <a:pt x="117968" y="267883"/>
                    <a:pt x="108829" y="277022"/>
                    <a:pt x="97555" y="277022"/>
                  </a:cubicBezTo>
                  <a:cubicBezTo>
                    <a:pt x="86281" y="277022"/>
                    <a:pt x="77142" y="267883"/>
                    <a:pt x="77142" y="256609"/>
                  </a:cubicBezTo>
                  <a:cubicBezTo>
                    <a:pt x="77142" y="245336"/>
                    <a:pt x="86281" y="236197"/>
                    <a:pt x="97555" y="236197"/>
                  </a:cubicBezTo>
                  <a:close/>
                  <a:moveTo>
                    <a:pt x="48778" y="236197"/>
                  </a:moveTo>
                  <a:cubicBezTo>
                    <a:pt x="60052" y="236197"/>
                    <a:pt x="69191" y="245336"/>
                    <a:pt x="69191" y="256609"/>
                  </a:cubicBezTo>
                  <a:cubicBezTo>
                    <a:pt x="69191" y="267883"/>
                    <a:pt x="60052" y="277022"/>
                    <a:pt x="48778" y="277022"/>
                  </a:cubicBezTo>
                  <a:cubicBezTo>
                    <a:pt x="37504" y="277022"/>
                    <a:pt x="28365" y="267883"/>
                    <a:pt x="28365" y="256609"/>
                  </a:cubicBezTo>
                  <a:cubicBezTo>
                    <a:pt x="28365" y="245336"/>
                    <a:pt x="37504" y="236197"/>
                    <a:pt x="48778" y="236197"/>
                  </a:cubicBezTo>
                  <a:close/>
                  <a:moveTo>
                    <a:pt x="2" y="236197"/>
                  </a:moveTo>
                  <a:cubicBezTo>
                    <a:pt x="11275" y="236197"/>
                    <a:pt x="20414" y="245336"/>
                    <a:pt x="20414" y="256609"/>
                  </a:cubicBezTo>
                  <a:cubicBezTo>
                    <a:pt x="20414" y="267883"/>
                    <a:pt x="11275" y="277022"/>
                    <a:pt x="2" y="277022"/>
                  </a:cubicBezTo>
                  <a:lnTo>
                    <a:pt x="0" y="277021"/>
                  </a:lnTo>
                  <a:lnTo>
                    <a:pt x="0" y="236198"/>
                  </a:lnTo>
                  <a:close/>
                  <a:moveTo>
                    <a:pt x="975542" y="182110"/>
                  </a:moveTo>
                  <a:cubicBezTo>
                    <a:pt x="981179" y="182110"/>
                    <a:pt x="986282" y="184395"/>
                    <a:pt x="989976" y="188089"/>
                  </a:cubicBezTo>
                  <a:lnTo>
                    <a:pt x="992557" y="194320"/>
                  </a:lnTo>
                  <a:lnTo>
                    <a:pt x="990601" y="207139"/>
                  </a:lnTo>
                  <a:lnTo>
                    <a:pt x="987678" y="218507"/>
                  </a:lnTo>
                  <a:lnTo>
                    <a:pt x="983488" y="221332"/>
                  </a:lnTo>
                  <a:cubicBezTo>
                    <a:pt x="981046" y="222365"/>
                    <a:pt x="978360" y="222936"/>
                    <a:pt x="975542" y="222936"/>
                  </a:cubicBezTo>
                  <a:cubicBezTo>
                    <a:pt x="964268" y="222936"/>
                    <a:pt x="955129" y="213797"/>
                    <a:pt x="955129" y="202523"/>
                  </a:cubicBezTo>
                  <a:cubicBezTo>
                    <a:pt x="955129" y="191250"/>
                    <a:pt x="964268" y="182110"/>
                    <a:pt x="975542" y="182110"/>
                  </a:cubicBezTo>
                  <a:close/>
                  <a:moveTo>
                    <a:pt x="926765" y="182110"/>
                  </a:moveTo>
                  <a:cubicBezTo>
                    <a:pt x="938039" y="182110"/>
                    <a:pt x="947178" y="191250"/>
                    <a:pt x="947178" y="202523"/>
                  </a:cubicBezTo>
                  <a:cubicBezTo>
                    <a:pt x="947178" y="213797"/>
                    <a:pt x="938039" y="222936"/>
                    <a:pt x="926765" y="222936"/>
                  </a:cubicBezTo>
                  <a:cubicBezTo>
                    <a:pt x="915491" y="222936"/>
                    <a:pt x="906352" y="213797"/>
                    <a:pt x="906352" y="202523"/>
                  </a:cubicBezTo>
                  <a:cubicBezTo>
                    <a:pt x="906352" y="191250"/>
                    <a:pt x="915491" y="182110"/>
                    <a:pt x="926765" y="182110"/>
                  </a:cubicBezTo>
                  <a:close/>
                  <a:moveTo>
                    <a:pt x="877988" y="182110"/>
                  </a:moveTo>
                  <a:cubicBezTo>
                    <a:pt x="889262" y="182110"/>
                    <a:pt x="898401" y="191250"/>
                    <a:pt x="898401" y="202523"/>
                  </a:cubicBezTo>
                  <a:cubicBezTo>
                    <a:pt x="898401" y="213797"/>
                    <a:pt x="889262" y="222936"/>
                    <a:pt x="877988" y="222936"/>
                  </a:cubicBezTo>
                  <a:cubicBezTo>
                    <a:pt x="866714" y="222936"/>
                    <a:pt x="857575" y="213797"/>
                    <a:pt x="857575" y="202523"/>
                  </a:cubicBezTo>
                  <a:cubicBezTo>
                    <a:pt x="857575" y="191250"/>
                    <a:pt x="866714" y="182110"/>
                    <a:pt x="877988" y="182110"/>
                  </a:cubicBezTo>
                  <a:close/>
                  <a:moveTo>
                    <a:pt x="829211" y="182110"/>
                  </a:moveTo>
                  <a:cubicBezTo>
                    <a:pt x="840485" y="182110"/>
                    <a:pt x="849624" y="191250"/>
                    <a:pt x="849624" y="202523"/>
                  </a:cubicBezTo>
                  <a:cubicBezTo>
                    <a:pt x="849624" y="213797"/>
                    <a:pt x="840485" y="222936"/>
                    <a:pt x="829211" y="222936"/>
                  </a:cubicBezTo>
                  <a:cubicBezTo>
                    <a:pt x="817937" y="222936"/>
                    <a:pt x="808798" y="213797"/>
                    <a:pt x="808798" y="202523"/>
                  </a:cubicBezTo>
                  <a:cubicBezTo>
                    <a:pt x="808798" y="191250"/>
                    <a:pt x="817937" y="182110"/>
                    <a:pt x="829211" y="182110"/>
                  </a:cubicBezTo>
                  <a:close/>
                  <a:moveTo>
                    <a:pt x="780434" y="182110"/>
                  </a:moveTo>
                  <a:cubicBezTo>
                    <a:pt x="791708" y="182110"/>
                    <a:pt x="800847" y="191250"/>
                    <a:pt x="800847" y="202523"/>
                  </a:cubicBezTo>
                  <a:cubicBezTo>
                    <a:pt x="800847" y="213797"/>
                    <a:pt x="791708" y="222936"/>
                    <a:pt x="780434" y="222936"/>
                  </a:cubicBezTo>
                  <a:cubicBezTo>
                    <a:pt x="769160" y="222936"/>
                    <a:pt x="760021" y="213797"/>
                    <a:pt x="760021" y="202523"/>
                  </a:cubicBezTo>
                  <a:cubicBezTo>
                    <a:pt x="760021" y="191250"/>
                    <a:pt x="769160" y="182110"/>
                    <a:pt x="780434" y="182110"/>
                  </a:cubicBezTo>
                  <a:close/>
                  <a:moveTo>
                    <a:pt x="731657" y="182110"/>
                  </a:moveTo>
                  <a:cubicBezTo>
                    <a:pt x="742931" y="182110"/>
                    <a:pt x="752070" y="191250"/>
                    <a:pt x="752070" y="202523"/>
                  </a:cubicBezTo>
                  <a:cubicBezTo>
                    <a:pt x="752070" y="213797"/>
                    <a:pt x="742931" y="222936"/>
                    <a:pt x="731657" y="222936"/>
                  </a:cubicBezTo>
                  <a:cubicBezTo>
                    <a:pt x="720383" y="222936"/>
                    <a:pt x="711244" y="213797"/>
                    <a:pt x="711244" y="202523"/>
                  </a:cubicBezTo>
                  <a:cubicBezTo>
                    <a:pt x="711244" y="191250"/>
                    <a:pt x="720383" y="182110"/>
                    <a:pt x="731657" y="182110"/>
                  </a:cubicBezTo>
                  <a:close/>
                  <a:moveTo>
                    <a:pt x="682880" y="182110"/>
                  </a:moveTo>
                  <a:cubicBezTo>
                    <a:pt x="694153" y="182110"/>
                    <a:pt x="703293" y="191250"/>
                    <a:pt x="703293" y="202523"/>
                  </a:cubicBezTo>
                  <a:cubicBezTo>
                    <a:pt x="703293" y="213797"/>
                    <a:pt x="694153" y="222936"/>
                    <a:pt x="682880" y="222936"/>
                  </a:cubicBezTo>
                  <a:cubicBezTo>
                    <a:pt x="671606" y="222936"/>
                    <a:pt x="662467" y="213797"/>
                    <a:pt x="662467" y="202523"/>
                  </a:cubicBezTo>
                  <a:cubicBezTo>
                    <a:pt x="662467" y="191250"/>
                    <a:pt x="671606" y="182110"/>
                    <a:pt x="682880" y="182110"/>
                  </a:cubicBezTo>
                  <a:close/>
                  <a:moveTo>
                    <a:pt x="634103" y="182110"/>
                  </a:moveTo>
                  <a:cubicBezTo>
                    <a:pt x="645377" y="182110"/>
                    <a:pt x="654516" y="191250"/>
                    <a:pt x="654516" y="202523"/>
                  </a:cubicBezTo>
                  <a:cubicBezTo>
                    <a:pt x="654516" y="213797"/>
                    <a:pt x="645377" y="222936"/>
                    <a:pt x="634103" y="222936"/>
                  </a:cubicBezTo>
                  <a:cubicBezTo>
                    <a:pt x="622829" y="222936"/>
                    <a:pt x="613690" y="213797"/>
                    <a:pt x="613690" y="202523"/>
                  </a:cubicBezTo>
                  <a:cubicBezTo>
                    <a:pt x="613690" y="191250"/>
                    <a:pt x="622829" y="182110"/>
                    <a:pt x="634103" y="182110"/>
                  </a:cubicBezTo>
                  <a:close/>
                  <a:moveTo>
                    <a:pt x="585326" y="182110"/>
                  </a:moveTo>
                  <a:cubicBezTo>
                    <a:pt x="596599" y="182110"/>
                    <a:pt x="605738" y="191250"/>
                    <a:pt x="605738" y="202523"/>
                  </a:cubicBezTo>
                  <a:cubicBezTo>
                    <a:pt x="605738" y="213797"/>
                    <a:pt x="596599" y="222936"/>
                    <a:pt x="585326" y="222936"/>
                  </a:cubicBezTo>
                  <a:cubicBezTo>
                    <a:pt x="574052" y="222936"/>
                    <a:pt x="564913" y="213797"/>
                    <a:pt x="564913" y="202523"/>
                  </a:cubicBezTo>
                  <a:cubicBezTo>
                    <a:pt x="564913" y="191250"/>
                    <a:pt x="574052" y="182110"/>
                    <a:pt x="585326" y="182110"/>
                  </a:cubicBezTo>
                  <a:close/>
                  <a:moveTo>
                    <a:pt x="536549" y="182110"/>
                  </a:moveTo>
                  <a:cubicBezTo>
                    <a:pt x="547822" y="182110"/>
                    <a:pt x="556961" y="191250"/>
                    <a:pt x="556961" y="202523"/>
                  </a:cubicBezTo>
                  <a:cubicBezTo>
                    <a:pt x="556961" y="213797"/>
                    <a:pt x="547822" y="222936"/>
                    <a:pt x="536549" y="222936"/>
                  </a:cubicBezTo>
                  <a:cubicBezTo>
                    <a:pt x="525275" y="222936"/>
                    <a:pt x="516136" y="213797"/>
                    <a:pt x="516136" y="202523"/>
                  </a:cubicBezTo>
                  <a:cubicBezTo>
                    <a:pt x="516136" y="191250"/>
                    <a:pt x="525275" y="182110"/>
                    <a:pt x="536549" y="182110"/>
                  </a:cubicBezTo>
                  <a:close/>
                  <a:moveTo>
                    <a:pt x="487772" y="182110"/>
                  </a:moveTo>
                  <a:cubicBezTo>
                    <a:pt x="499045" y="182110"/>
                    <a:pt x="508184" y="191250"/>
                    <a:pt x="508184" y="202523"/>
                  </a:cubicBezTo>
                  <a:cubicBezTo>
                    <a:pt x="508184" y="213797"/>
                    <a:pt x="499045" y="222936"/>
                    <a:pt x="487772" y="222936"/>
                  </a:cubicBezTo>
                  <a:cubicBezTo>
                    <a:pt x="476498" y="222936"/>
                    <a:pt x="467359" y="213797"/>
                    <a:pt x="467359" y="202523"/>
                  </a:cubicBezTo>
                  <a:cubicBezTo>
                    <a:pt x="467359" y="191250"/>
                    <a:pt x="476498" y="182110"/>
                    <a:pt x="487772" y="182110"/>
                  </a:cubicBezTo>
                  <a:close/>
                  <a:moveTo>
                    <a:pt x="438994" y="182110"/>
                  </a:moveTo>
                  <a:cubicBezTo>
                    <a:pt x="450268" y="182110"/>
                    <a:pt x="459407" y="191250"/>
                    <a:pt x="459407" y="202523"/>
                  </a:cubicBezTo>
                  <a:cubicBezTo>
                    <a:pt x="459407" y="213797"/>
                    <a:pt x="450268" y="222936"/>
                    <a:pt x="438994" y="222936"/>
                  </a:cubicBezTo>
                  <a:cubicBezTo>
                    <a:pt x="427721" y="222936"/>
                    <a:pt x="418582" y="213797"/>
                    <a:pt x="418582" y="202523"/>
                  </a:cubicBezTo>
                  <a:cubicBezTo>
                    <a:pt x="418582" y="191250"/>
                    <a:pt x="427721" y="182110"/>
                    <a:pt x="438994" y="182110"/>
                  </a:cubicBezTo>
                  <a:close/>
                  <a:moveTo>
                    <a:pt x="390217" y="182110"/>
                  </a:moveTo>
                  <a:cubicBezTo>
                    <a:pt x="401491" y="182110"/>
                    <a:pt x="410630" y="191250"/>
                    <a:pt x="410630" y="202523"/>
                  </a:cubicBezTo>
                  <a:cubicBezTo>
                    <a:pt x="410630" y="213797"/>
                    <a:pt x="401491" y="222936"/>
                    <a:pt x="390217" y="222936"/>
                  </a:cubicBezTo>
                  <a:cubicBezTo>
                    <a:pt x="378944" y="222936"/>
                    <a:pt x="369805" y="213797"/>
                    <a:pt x="369805" y="202523"/>
                  </a:cubicBezTo>
                  <a:cubicBezTo>
                    <a:pt x="369805" y="191250"/>
                    <a:pt x="378944" y="182110"/>
                    <a:pt x="390217" y="182110"/>
                  </a:cubicBezTo>
                  <a:close/>
                  <a:moveTo>
                    <a:pt x="341440" y="182110"/>
                  </a:moveTo>
                  <a:cubicBezTo>
                    <a:pt x="352714" y="182110"/>
                    <a:pt x="361853" y="191250"/>
                    <a:pt x="361853" y="202523"/>
                  </a:cubicBezTo>
                  <a:cubicBezTo>
                    <a:pt x="361853" y="213797"/>
                    <a:pt x="352714" y="222936"/>
                    <a:pt x="341440" y="222936"/>
                  </a:cubicBezTo>
                  <a:cubicBezTo>
                    <a:pt x="330166" y="222936"/>
                    <a:pt x="321028" y="213797"/>
                    <a:pt x="321028" y="202523"/>
                  </a:cubicBezTo>
                  <a:cubicBezTo>
                    <a:pt x="321028" y="191250"/>
                    <a:pt x="330166" y="182110"/>
                    <a:pt x="341440" y="182110"/>
                  </a:cubicBezTo>
                  <a:close/>
                  <a:moveTo>
                    <a:pt x="292663" y="182110"/>
                  </a:moveTo>
                  <a:cubicBezTo>
                    <a:pt x="303937" y="182110"/>
                    <a:pt x="313076" y="191250"/>
                    <a:pt x="313076" y="202523"/>
                  </a:cubicBezTo>
                  <a:cubicBezTo>
                    <a:pt x="313076" y="213797"/>
                    <a:pt x="303937" y="222936"/>
                    <a:pt x="292663" y="222936"/>
                  </a:cubicBezTo>
                  <a:cubicBezTo>
                    <a:pt x="281389" y="222936"/>
                    <a:pt x="272251" y="213797"/>
                    <a:pt x="272251" y="202523"/>
                  </a:cubicBezTo>
                  <a:cubicBezTo>
                    <a:pt x="272251" y="191250"/>
                    <a:pt x="281389" y="182110"/>
                    <a:pt x="292663" y="182110"/>
                  </a:cubicBezTo>
                  <a:close/>
                  <a:moveTo>
                    <a:pt x="243886" y="182110"/>
                  </a:moveTo>
                  <a:cubicBezTo>
                    <a:pt x="255160" y="182110"/>
                    <a:pt x="264299" y="191250"/>
                    <a:pt x="264299" y="202523"/>
                  </a:cubicBezTo>
                  <a:cubicBezTo>
                    <a:pt x="264299" y="213797"/>
                    <a:pt x="255160" y="222936"/>
                    <a:pt x="243886" y="222936"/>
                  </a:cubicBezTo>
                  <a:cubicBezTo>
                    <a:pt x="232612" y="222936"/>
                    <a:pt x="223473" y="213797"/>
                    <a:pt x="223473" y="202523"/>
                  </a:cubicBezTo>
                  <a:cubicBezTo>
                    <a:pt x="223473" y="191250"/>
                    <a:pt x="232612" y="182110"/>
                    <a:pt x="243886" y="182110"/>
                  </a:cubicBezTo>
                  <a:close/>
                  <a:moveTo>
                    <a:pt x="195109" y="182110"/>
                  </a:moveTo>
                  <a:cubicBezTo>
                    <a:pt x="206383" y="182110"/>
                    <a:pt x="215522" y="191250"/>
                    <a:pt x="215522" y="202523"/>
                  </a:cubicBezTo>
                  <a:cubicBezTo>
                    <a:pt x="215522" y="213797"/>
                    <a:pt x="206383" y="222936"/>
                    <a:pt x="195109" y="222936"/>
                  </a:cubicBezTo>
                  <a:cubicBezTo>
                    <a:pt x="183835" y="222936"/>
                    <a:pt x="174696" y="213797"/>
                    <a:pt x="174696" y="202523"/>
                  </a:cubicBezTo>
                  <a:cubicBezTo>
                    <a:pt x="174696" y="191250"/>
                    <a:pt x="183835" y="182110"/>
                    <a:pt x="195109" y="182110"/>
                  </a:cubicBezTo>
                  <a:close/>
                  <a:moveTo>
                    <a:pt x="146332" y="182110"/>
                  </a:moveTo>
                  <a:cubicBezTo>
                    <a:pt x="157606" y="182110"/>
                    <a:pt x="166745" y="191250"/>
                    <a:pt x="166745" y="202523"/>
                  </a:cubicBezTo>
                  <a:cubicBezTo>
                    <a:pt x="166745" y="213797"/>
                    <a:pt x="157606" y="222936"/>
                    <a:pt x="146332" y="222936"/>
                  </a:cubicBezTo>
                  <a:cubicBezTo>
                    <a:pt x="135058" y="222936"/>
                    <a:pt x="125919" y="213797"/>
                    <a:pt x="125919" y="202523"/>
                  </a:cubicBezTo>
                  <a:cubicBezTo>
                    <a:pt x="125919" y="191250"/>
                    <a:pt x="135058" y="182110"/>
                    <a:pt x="146332" y="182110"/>
                  </a:cubicBezTo>
                  <a:close/>
                  <a:moveTo>
                    <a:pt x="97555" y="182110"/>
                  </a:moveTo>
                  <a:cubicBezTo>
                    <a:pt x="108829" y="182110"/>
                    <a:pt x="117968" y="191250"/>
                    <a:pt x="117968" y="202523"/>
                  </a:cubicBezTo>
                  <a:cubicBezTo>
                    <a:pt x="117968" y="213797"/>
                    <a:pt x="108829" y="222936"/>
                    <a:pt x="97555" y="222936"/>
                  </a:cubicBezTo>
                  <a:cubicBezTo>
                    <a:pt x="86281" y="222936"/>
                    <a:pt x="77142" y="213797"/>
                    <a:pt x="77142" y="202523"/>
                  </a:cubicBezTo>
                  <a:cubicBezTo>
                    <a:pt x="77142" y="191250"/>
                    <a:pt x="86281" y="182110"/>
                    <a:pt x="97555" y="182110"/>
                  </a:cubicBezTo>
                  <a:close/>
                  <a:moveTo>
                    <a:pt x="48778" y="182110"/>
                  </a:moveTo>
                  <a:cubicBezTo>
                    <a:pt x="60052" y="182110"/>
                    <a:pt x="69191" y="191250"/>
                    <a:pt x="69191" y="202523"/>
                  </a:cubicBezTo>
                  <a:cubicBezTo>
                    <a:pt x="69191" y="213797"/>
                    <a:pt x="60052" y="222936"/>
                    <a:pt x="48778" y="222936"/>
                  </a:cubicBezTo>
                  <a:cubicBezTo>
                    <a:pt x="37504" y="222936"/>
                    <a:pt x="28365" y="213797"/>
                    <a:pt x="28365" y="202523"/>
                  </a:cubicBezTo>
                  <a:cubicBezTo>
                    <a:pt x="28365" y="191250"/>
                    <a:pt x="37504" y="182110"/>
                    <a:pt x="48778" y="182110"/>
                  </a:cubicBezTo>
                  <a:close/>
                  <a:moveTo>
                    <a:pt x="2" y="182110"/>
                  </a:moveTo>
                  <a:cubicBezTo>
                    <a:pt x="11275" y="182110"/>
                    <a:pt x="20414" y="191250"/>
                    <a:pt x="20414" y="202523"/>
                  </a:cubicBezTo>
                  <a:cubicBezTo>
                    <a:pt x="20414" y="213797"/>
                    <a:pt x="11275" y="222936"/>
                    <a:pt x="2" y="222936"/>
                  </a:cubicBezTo>
                  <a:lnTo>
                    <a:pt x="0" y="222935"/>
                  </a:lnTo>
                  <a:lnTo>
                    <a:pt x="0" y="182111"/>
                  </a:lnTo>
                  <a:close/>
                  <a:moveTo>
                    <a:pt x="975542" y="128024"/>
                  </a:moveTo>
                  <a:cubicBezTo>
                    <a:pt x="986816" y="128024"/>
                    <a:pt x="995955" y="137163"/>
                    <a:pt x="995955" y="148437"/>
                  </a:cubicBezTo>
                  <a:cubicBezTo>
                    <a:pt x="995955" y="159711"/>
                    <a:pt x="986816" y="168850"/>
                    <a:pt x="975542" y="168850"/>
                  </a:cubicBezTo>
                  <a:cubicBezTo>
                    <a:pt x="964268" y="168850"/>
                    <a:pt x="955129" y="159711"/>
                    <a:pt x="955129" y="148437"/>
                  </a:cubicBezTo>
                  <a:cubicBezTo>
                    <a:pt x="955129" y="137163"/>
                    <a:pt x="964268" y="128024"/>
                    <a:pt x="975542" y="128024"/>
                  </a:cubicBezTo>
                  <a:close/>
                  <a:moveTo>
                    <a:pt x="926765" y="128024"/>
                  </a:moveTo>
                  <a:cubicBezTo>
                    <a:pt x="938039" y="128024"/>
                    <a:pt x="947178" y="137163"/>
                    <a:pt x="947178" y="148437"/>
                  </a:cubicBezTo>
                  <a:cubicBezTo>
                    <a:pt x="947178" y="159711"/>
                    <a:pt x="938039" y="168850"/>
                    <a:pt x="926765" y="168850"/>
                  </a:cubicBezTo>
                  <a:cubicBezTo>
                    <a:pt x="915491" y="168850"/>
                    <a:pt x="906352" y="159711"/>
                    <a:pt x="906352" y="148437"/>
                  </a:cubicBezTo>
                  <a:cubicBezTo>
                    <a:pt x="906352" y="137163"/>
                    <a:pt x="915491" y="128024"/>
                    <a:pt x="926765" y="128024"/>
                  </a:cubicBezTo>
                  <a:close/>
                  <a:moveTo>
                    <a:pt x="877988" y="128024"/>
                  </a:moveTo>
                  <a:cubicBezTo>
                    <a:pt x="889262" y="128024"/>
                    <a:pt x="898401" y="137163"/>
                    <a:pt x="898401" y="148437"/>
                  </a:cubicBezTo>
                  <a:cubicBezTo>
                    <a:pt x="898401" y="159711"/>
                    <a:pt x="889262" y="168850"/>
                    <a:pt x="877988" y="168850"/>
                  </a:cubicBezTo>
                  <a:cubicBezTo>
                    <a:pt x="866714" y="168850"/>
                    <a:pt x="857575" y="159711"/>
                    <a:pt x="857575" y="148437"/>
                  </a:cubicBezTo>
                  <a:cubicBezTo>
                    <a:pt x="857575" y="137163"/>
                    <a:pt x="866714" y="128024"/>
                    <a:pt x="877988" y="128024"/>
                  </a:cubicBezTo>
                  <a:close/>
                  <a:moveTo>
                    <a:pt x="829211" y="128024"/>
                  </a:moveTo>
                  <a:cubicBezTo>
                    <a:pt x="840485" y="128024"/>
                    <a:pt x="849624" y="137163"/>
                    <a:pt x="849624" y="148437"/>
                  </a:cubicBezTo>
                  <a:cubicBezTo>
                    <a:pt x="849624" y="159711"/>
                    <a:pt x="840485" y="168850"/>
                    <a:pt x="829211" y="168850"/>
                  </a:cubicBezTo>
                  <a:cubicBezTo>
                    <a:pt x="817937" y="168850"/>
                    <a:pt x="808798" y="159711"/>
                    <a:pt x="808798" y="148437"/>
                  </a:cubicBezTo>
                  <a:cubicBezTo>
                    <a:pt x="808798" y="137163"/>
                    <a:pt x="817937" y="128024"/>
                    <a:pt x="829211" y="128024"/>
                  </a:cubicBezTo>
                  <a:close/>
                  <a:moveTo>
                    <a:pt x="780434" y="128024"/>
                  </a:moveTo>
                  <a:cubicBezTo>
                    <a:pt x="791708" y="128024"/>
                    <a:pt x="800847" y="137163"/>
                    <a:pt x="800847" y="148437"/>
                  </a:cubicBezTo>
                  <a:cubicBezTo>
                    <a:pt x="800847" y="159711"/>
                    <a:pt x="791708" y="168850"/>
                    <a:pt x="780434" y="168850"/>
                  </a:cubicBezTo>
                  <a:cubicBezTo>
                    <a:pt x="769160" y="168850"/>
                    <a:pt x="760021" y="159711"/>
                    <a:pt x="760021" y="148437"/>
                  </a:cubicBezTo>
                  <a:cubicBezTo>
                    <a:pt x="760021" y="137163"/>
                    <a:pt x="769160" y="128024"/>
                    <a:pt x="780434" y="128024"/>
                  </a:cubicBezTo>
                  <a:close/>
                  <a:moveTo>
                    <a:pt x="731657" y="128024"/>
                  </a:moveTo>
                  <a:cubicBezTo>
                    <a:pt x="742931" y="128024"/>
                    <a:pt x="752070" y="137163"/>
                    <a:pt x="752070" y="148437"/>
                  </a:cubicBezTo>
                  <a:cubicBezTo>
                    <a:pt x="752070" y="159711"/>
                    <a:pt x="742931" y="168850"/>
                    <a:pt x="731657" y="168850"/>
                  </a:cubicBezTo>
                  <a:cubicBezTo>
                    <a:pt x="720383" y="168850"/>
                    <a:pt x="711244" y="159711"/>
                    <a:pt x="711244" y="148437"/>
                  </a:cubicBezTo>
                  <a:cubicBezTo>
                    <a:pt x="711244" y="137163"/>
                    <a:pt x="720383" y="128024"/>
                    <a:pt x="731657" y="128024"/>
                  </a:cubicBezTo>
                  <a:close/>
                  <a:moveTo>
                    <a:pt x="682880" y="128024"/>
                  </a:moveTo>
                  <a:cubicBezTo>
                    <a:pt x="694153" y="128024"/>
                    <a:pt x="703293" y="137163"/>
                    <a:pt x="703293" y="148437"/>
                  </a:cubicBezTo>
                  <a:cubicBezTo>
                    <a:pt x="703293" y="159711"/>
                    <a:pt x="694153" y="168850"/>
                    <a:pt x="682880" y="168850"/>
                  </a:cubicBezTo>
                  <a:cubicBezTo>
                    <a:pt x="671606" y="168850"/>
                    <a:pt x="662467" y="159711"/>
                    <a:pt x="662467" y="148437"/>
                  </a:cubicBezTo>
                  <a:cubicBezTo>
                    <a:pt x="662467" y="137163"/>
                    <a:pt x="671606" y="128024"/>
                    <a:pt x="682880" y="128024"/>
                  </a:cubicBezTo>
                  <a:close/>
                  <a:moveTo>
                    <a:pt x="634103" y="128024"/>
                  </a:moveTo>
                  <a:cubicBezTo>
                    <a:pt x="645377" y="128024"/>
                    <a:pt x="654516" y="137163"/>
                    <a:pt x="654516" y="148437"/>
                  </a:cubicBezTo>
                  <a:cubicBezTo>
                    <a:pt x="654516" y="159711"/>
                    <a:pt x="645377" y="168850"/>
                    <a:pt x="634103" y="168850"/>
                  </a:cubicBezTo>
                  <a:cubicBezTo>
                    <a:pt x="622829" y="168850"/>
                    <a:pt x="613690" y="159711"/>
                    <a:pt x="613690" y="148437"/>
                  </a:cubicBezTo>
                  <a:cubicBezTo>
                    <a:pt x="613690" y="137163"/>
                    <a:pt x="622829" y="128024"/>
                    <a:pt x="634103" y="128024"/>
                  </a:cubicBezTo>
                  <a:close/>
                  <a:moveTo>
                    <a:pt x="585326" y="128024"/>
                  </a:moveTo>
                  <a:cubicBezTo>
                    <a:pt x="596599" y="128024"/>
                    <a:pt x="605738" y="137163"/>
                    <a:pt x="605738" y="148437"/>
                  </a:cubicBezTo>
                  <a:cubicBezTo>
                    <a:pt x="605738" y="159711"/>
                    <a:pt x="596599" y="168850"/>
                    <a:pt x="585326" y="168850"/>
                  </a:cubicBezTo>
                  <a:cubicBezTo>
                    <a:pt x="574052" y="168850"/>
                    <a:pt x="564913" y="159711"/>
                    <a:pt x="564913" y="148437"/>
                  </a:cubicBezTo>
                  <a:cubicBezTo>
                    <a:pt x="564913" y="137163"/>
                    <a:pt x="574052" y="128024"/>
                    <a:pt x="585326" y="128024"/>
                  </a:cubicBezTo>
                  <a:close/>
                  <a:moveTo>
                    <a:pt x="536549" y="128024"/>
                  </a:moveTo>
                  <a:cubicBezTo>
                    <a:pt x="547822" y="128024"/>
                    <a:pt x="556961" y="137163"/>
                    <a:pt x="556961" y="148437"/>
                  </a:cubicBezTo>
                  <a:cubicBezTo>
                    <a:pt x="556961" y="159711"/>
                    <a:pt x="547822" y="168850"/>
                    <a:pt x="536549" y="168850"/>
                  </a:cubicBezTo>
                  <a:cubicBezTo>
                    <a:pt x="525275" y="168850"/>
                    <a:pt x="516136" y="159711"/>
                    <a:pt x="516136" y="148437"/>
                  </a:cubicBezTo>
                  <a:cubicBezTo>
                    <a:pt x="516136" y="137163"/>
                    <a:pt x="525275" y="128024"/>
                    <a:pt x="536549" y="128024"/>
                  </a:cubicBezTo>
                  <a:close/>
                  <a:moveTo>
                    <a:pt x="487772" y="128024"/>
                  </a:moveTo>
                  <a:cubicBezTo>
                    <a:pt x="499045" y="128024"/>
                    <a:pt x="508184" y="137163"/>
                    <a:pt x="508184" y="148437"/>
                  </a:cubicBezTo>
                  <a:cubicBezTo>
                    <a:pt x="508184" y="159711"/>
                    <a:pt x="499045" y="168850"/>
                    <a:pt x="487772" y="168850"/>
                  </a:cubicBezTo>
                  <a:cubicBezTo>
                    <a:pt x="476498" y="168850"/>
                    <a:pt x="467359" y="159711"/>
                    <a:pt x="467359" y="148437"/>
                  </a:cubicBezTo>
                  <a:cubicBezTo>
                    <a:pt x="467359" y="137163"/>
                    <a:pt x="476498" y="128024"/>
                    <a:pt x="487772" y="128024"/>
                  </a:cubicBezTo>
                  <a:close/>
                  <a:moveTo>
                    <a:pt x="438994" y="128024"/>
                  </a:moveTo>
                  <a:cubicBezTo>
                    <a:pt x="450268" y="128024"/>
                    <a:pt x="459407" y="137163"/>
                    <a:pt x="459407" y="148437"/>
                  </a:cubicBezTo>
                  <a:cubicBezTo>
                    <a:pt x="459407" y="159711"/>
                    <a:pt x="450268" y="168850"/>
                    <a:pt x="438994" y="168850"/>
                  </a:cubicBezTo>
                  <a:cubicBezTo>
                    <a:pt x="427721" y="168850"/>
                    <a:pt x="418582" y="159711"/>
                    <a:pt x="418582" y="148437"/>
                  </a:cubicBezTo>
                  <a:cubicBezTo>
                    <a:pt x="418582" y="137163"/>
                    <a:pt x="427721" y="128024"/>
                    <a:pt x="438994" y="128024"/>
                  </a:cubicBezTo>
                  <a:close/>
                  <a:moveTo>
                    <a:pt x="390217" y="128024"/>
                  </a:moveTo>
                  <a:cubicBezTo>
                    <a:pt x="401491" y="128024"/>
                    <a:pt x="410630" y="137163"/>
                    <a:pt x="410630" y="148437"/>
                  </a:cubicBezTo>
                  <a:cubicBezTo>
                    <a:pt x="410630" y="159711"/>
                    <a:pt x="401491" y="168850"/>
                    <a:pt x="390217" y="168850"/>
                  </a:cubicBezTo>
                  <a:cubicBezTo>
                    <a:pt x="378944" y="168850"/>
                    <a:pt x="369805" y="159711"/>
                    <a:pt x="369805" y="148437"/>
                  </a:cubicBezTo>
                  <a:cubicBezTo>
                    <a:pt x="369805" y="137163"/>
                    <a:pt x="378944" y="128024"/>
                    <a:pt x="390217" y="128024"/>
                  </a:cubicBezTo>
                  <a:close/>
                  <a:moveTo>
                    <a:pt x="341440" y="128024"/>
                  </a:moveTo>
                  <a:cubicBezTo>
                    <a:pt x="352714" y="128024"/>
                    <a:pt x="361853" y="137163"/>
                    <a:pt x="361853" y="148437"/>
                  </a:cubicBezTo>
                  <a:cubicBezTo>
                    <a:pt x="361853" y="159711"/>
                    <a:pt x="352714" y="168850"/>
                    <a:pt x="341440" y="168850"/>
                  </a:cubicBezTo>
                  <a:cubicBezTo>
                    <a:pt x="330166" y="168850"/>
                    <a:pt x="321028" y="159711"/>
                    <a:pt x="321028" y="148437"/>
                  </a:cubicBezTo>
                  <a:cubicBezTo>
                    <a:pt x="321028" y="137163"/>
                    <a:pt x="330166" y="128024"/>
                    <a:pt x="341440" y="128024"/>
                  </a:cubicBezTo>
                  <a:close/>
                  <a:moveTo>
                    <a:pt x="292663" y="128024"/>
                  </a:moveTo>
                  <a:cubicBezTo>
                    <a:pt x="303937" y="128024"/>
                    <a:pt x="313076" y="137163"/>
                    <a:pt x="313076" y="148437"/>
                  </a:cubicBezTo>
                  <a:cubicBezTo>
                    <a:pt x="313076" y="159711"/>
                    <a:pt x="303937" y="168850"/>
                    <a:pt x="292663" y="168850"/>
                  </a:cubicBezTo>
                  <a:cubicBezTo>
                    <a:pt x="281389" y="168850"/>
                    <a:pt x="272251" y="159711"/>
                    <a:pt x="272251" y="148437"/>
                  </a:cubicBezTo>
                  <a:cubicBezTo>
                    <a:pt x="272251" y="137163"/>
                    <a:pt x="281389" y="128024"/>
                    <a:pt x="292663" y="128024"/>
                  </a:cubicBezTo>
                  <a:close/>
                  <a:moveTo>
                    <a:pt x="243886" y="128024"/>
                  </a:moveTo>
                  <a:cubicBezTo>
                    <a:pt x="255160" y="128024"/>
                    <a:pt x="264299" y="137163"/>
                    <a:pt x="264299" y="148437"/>
                  </a:cubicBezTo>
                  <a:cubicBezTo>
                    <a:pt x="264299" y="159711"/>
                    <a:pt x="255160" y="168850"/>
                    <a:pt x="243886" y="168850"/>
                  </a:cubicBezTo>
                  <a:cubicBezTo>
                    <a:pt x="232612" y="168850"/>
                    <a:pt x="223473" y="159711"/>
                    <a:pt x="223473" y="148437"/>
                  </a:cubicBezTo>
                  <a:cubicBezTo>
                    <a:pt x="223473" y="137163"/>
                    <a:pt x="232612" y="128024"/>
                    <a:pt x="243886" y="128024"/>
                  </a:cubicBezTo>
                  <a:close/>
                  <a:moveTo>
                    <a:pt x="195109" y="128024"/>
                  </a:moveTo>
                  <a:cubicBezTo>
                    <a:pt x="206383" y="128024"/>
                    <a:pt x="215522" y="137163"/>
                    <a:pt x="215522" y="148437"/>
                  </a:cubicBezTo>
                  <a:cubicBezTo>
                    <a:pt x="215522" y="159711"/>
                    <a:pt x="206383" y="168850"/>
                    <a:pt x="195109" y="168850"/>
                  </a:cubicBezTo>
                  <a:cubicBezTo>
                    <a:pt x="183835" y="168850"/>
                    <a:pt x="174696" y="159711"/>
                    <a:pt x="174696" y="148437"/>
                  </a:cubicBezTo>
                  <a:cubicBezTo>
                    <a:pt x="174696" y="137163"/>
                    <a:pt x="183835" y="128024"/>
                    <a:pt x="195109" y="128024"/>
                  </a:cubicBezTo>
                  <a:close/>
                  <a:moveTo>
                    <a:pt x="146332" y="128024"/>
                  </a:moveTo>
                  <a:cubicBezTo>
                    <a:pt x="157606" y="128024"/>
                    <a:pt x="166745" y="137163"/>
                    <a:pt x="166745" y="148437"/>
                  </a:cubicBezTo>
                  <a:cubicBezTo>
                    <a:pt x="166745" y="159711"/>
                    <a:pt x="157606" y="168850"/>
                    <a:pt x="146332" y="168850"/>
                  </a:cubicBezTo>
                  <a:cubicBezTo>
                    <a:pt x="135058" y="168850"/>
                    <a:pt x="125919" y="159711"/>
                    <a:pt x="125919" y="148437"/>
                  </a:cubicBezTo>
                  <a:cubicBezTo>
                    <a:pt x="125919" y="137163"/>
                    <a:pt x="135058" y="128024"/>
                    <a:pt x="146332" y="128024"/>
                  </a:cubicBezTo>
                  <a:close/>
                  <a:moveTo>
                    <a:pt x="97555" y="128024"/>
                  </a:moveTo>
                  <a:cubicBezTo>
                    <a:pt x="108829" y="128024"/>
                    <a:pt x="117968" y="137163"/>
                    <a:pt x="117968" y="148437"/>
                  </a:cubicBezTo>
                  <a:cubicBezTo>
                    <a:pt x="117968" y="159711"/>
                    <a:pt x="108829" y="168850"/>
                    <a:pt x="97555" y="168850"/>
                  </a:cubicBezTo>
                  <a:cubicBezTo>
                    <a:pt x="86281" y="168850"/>
                    <a:pt x="77142" y="159711"/>
                    <a:pt x="77142" y="148437"/>
                  </a:cubicBezTo>
                  <a:cubicBezTo>
                    <a:pt x="77142" y="137163"/>
                    <a:pt x="86281" y="128024"/>
                    <a:pt x="97555" y="128024"/>
                  </a:cubicBezTo>
                  <a:close/>
                  <a:moveTo>
                    <a:pt x="48778" y="128024"/>
                  </a:moveTo>
                  <a:cubicBezTo>
                    <a:pt x="60052" y="128024"/>
                    <a:pt x="69191" y="137163"/>
                    <a:pt x="69191" y="148437"/>
                  </a:cubicBezTo>
                  <a:cubicBezTo>
                    <a:pt x="69191" y="159711"/>
                    <a:pt x="60052" y="168850"/>
                    <a:pt x="48778" y="168850"/>
                  </a:cubicBezTo>
                  <a:cubicBezTo>
                    <a:pt x="37504" y="168850"/>
                    <a:pt x="28365" y="159711"/>
                    <a:pt x="28365" y="148437"/>
                  </a:cubicBezTo>
                  <a:cubicBezTo>
                    <a:pt x="28365" y="137163"/>
                    <a:pt x="37504" y="128024"/>
                    <a:pt x="48778" y="128024"/>
                  </a:cubicBezTo>
                  <a:close/>
                  <a:moveTo>
                    <a:pt x="2" y="128024"/>
                  </a:moveTo>
                  <a:cubicBezTo>
                    <a:pt x="11275" y="128024"/>
                    <a:pt x="20414" y="137163"/>
                    <a:pt x="20414" y="148437"/>
                  </a:cubicBezTo>
                  <a:cubicBezTo>
                    <a:pt x="20414" y="159711"/>
                    <a:pt x="11275" y="168850"/>
                    <a:pt x="2" y="168850"/>
                  </a:cubicBezTo>
                  <a:lnTo>
                    <a:pt x="0" y="168849"/>
                  </a:lnTo>
                  <a:lnTo>
                    <a:pt x="0" y="128025"/>
                  </a:lnTo>
                  <a:close/>
                  <a:moveTo>
                    <a:pt x="1006915" y="87087"/>
                  </a:moveTo>
                  <a:lnTo>
                    <a:pt x="1006262" y="100037"/>
                  </a:lnTo>
                  <a:lnTo>
                    <a:pt x="1003906" y="94351"/>
                  </a:lnTo>
                  <a:close/>
                  <a:moveTo>
                    <a:pt x="975542" y="73938"/>
                  </a:moveTo>
                  <a:cubicBezTo>
                    <a:pt x="986816" y="73938"/>
                    <a:pt x="995955" y="83077"/>
                    <a:pt x="995955" y="94351"/>
                  </a:cubicBezTo>
                  <a:cubicBezTo>
                    <a:pt x="995955" y="105625"/>
                    <a:pt x="986816" y="114764"/>
                    <a:pt x="975542" y="114764"/>
                  </a:cubicBezTo>
                  <a:cubicBezTo>
                    <a:pt x="964268" y="114764"/>
                    <a:pt x="955129" y="105625"/>
                    <a:pt x="955129" y="94351"/>
                  </a:cubicBezTo>
                  <a:cubicBezTo>
                    <a:pt x="955129" y="83077"/>
                    <a:pt x="964268" y="73938"/>
                    <a:pt x="975542" y="73938"/>
                  </a:cubicBezTo>
                  <a:close/>
                  <a:moveTo>
                    <a:pt x="926765" y="73938"/>
                  </a:moveTo>
                  <a:cubicBezTo>
                    <a:pt x="938039" y="73938"/>
                    <a:pt x="947178" y="83077"/>
                    <a:pt x="947178" y="94351"/>
                  </a:cubicBezTo>
                  <a:cubicBezTo>
                    <a:pt x="947178" y="105625"/>
                    <a:pt x="938039" y="114764"/>
                    <a:pt x="926765" y="114764"/>
                  </a:cubicBezTo>
                  <a:cubicBezTo>
                    <a:pt x="915491" y="114764"/>
                    <a:pt x="906352" y="105625"/>
                    <a:pt x="906352" y="94351"/>
                  </a:cubicBezTo>
                  <a:cubicBezTo>
                    <a:pt x="906352" y="83077"/>
                    <a:pt x="915491" y="73938"/>
                    <a:pt x="926765" y="73938"/>
                  </a:cubicBezTo>
                  <a:close/>
                  <a:moveTo>
                    <a:pt x="877988" y="73938"/>
                  </a:moveTo>
                  <a:cubicBezTo>
                    <a:pt x="889262" y="73938"/>
                    <a:pt x="898401" y="83077"/>
                    <a:pt x="898401" y="94351"/>
                  </a:cubicBezTo>
                  <a:cubicBezTo>
                    <a:pt x="898401" y="105625"/>
                    <a:pt x="889262" y="114764"/>
                    <a:pt x="877988" y="114764"/>
                  </a:cubicBezTo>
                  <a:cubicBezTo>
                    <a:pt x="866714" y="114764"/>
                    <a:pt x="857575" y="105625"/>
                    <a:pt x="857575" y="94351"/>
                  </a:cubicBezTo>
                  <a:cubicBezTo>
                    <a:pt x="857575" y="83077"/>
                    <a:pt x="866714" y="73938"/>
                    <a:pt x="877988" y="73938"/>
                  </a:cubicBezTo>
                  <a:close/>
                  <a:moveTo>
                    <a:pt x="829211" y="73938"/>
                  </a:moveTo>
                  <a:cubicBezTo>
                    <a:pt x="840485" y="73938"/>
                    <a:pt x="849624" y="83077"/>
                    <a:pt x="849624" y="94351"/>
                  </a:cubicBezTo>
                  <a:cubicBezTo>
                    <a:pt x="849624" y="105625"/>
                    <a:pt x="840485" y="114764"/>
                    <a:pt x="829211" y="114764"/>
                  </a:cubicBezTo>
                  <a:cubicBezTo>
                    <a:pt x="817937" y="114764"/>
                    <a:pt x="808798" y="105625"/>
                    <a:pt x="808798" y="94351"/>
                  </a:cubicBezTo>
                  <a:cubicBezTo>
                    <a:pt x="808798" y="83077"/>
                    <a:pt x="817937" y="73938"/>
                    <a:pt x="829211" y="73938"/>
                  </a:cubicBezTo>
                  <a:close/>
                  <a:moveTo>
                    <a:pt x="780434" y="73938"/>
                  </a:moveTo>
                  <a:cubicBezTo>
                    <a:pt x="791708" y="73938"/>
                    <a:pt x="800847" y="83077"/>
                    <a:pt x="800847" y="94351"/>
                  </a:cubicBezTo>
                  <a:cubicBezTo>
                    <a:pt x="800847" y="105625"/>
                    <a:pt x="791708" y="114764"/>
                    <a:pt x="780434" y="114764"/>
                  </a:cubicBezTo>
                  <a:cubicBezTo>
                    <a:pt x="769160" y="114764"/>
                    <a:pt x="760021" y="105625"/>
                    <a:pt x="760021" y="94351"/>
                  </a:cubicBezTo>
                  <a:cubicBezTo>
                    <a:pt x="760021" y="83077"/>
                    <a:pt x="769160" y="73938"/>
                    <a:pt x="780434" y="73938"/>
                  </a:cubicBezTo>
                  <a:close/>
                  <a:moveTo>
                    <a:pt x="731657" y="73938"/>
                  </a:moveTo>
                  <a:cubicBezTo>
                    <a:pt x="742931" y="73938"/>
                    <a:pt x="752070" y="83077"/>
                    <a:pt x="752070" y="94351"/>
                  </a:cubicBezTo>
                  <a:cubicBezTo>
                    <a:pt x="752070" y="105625"/>
                    <a:pt x="742931" y="114764"/>
                    <a:pt x="731657" y="114764"/>
                  </a:cubicBezTo>
                  <a:cubicBezTo>
                    <a:pt x="720383" y="114764"/>
                    <a:pt x="711244" y="105625"/>
                    <a:pt x="711244" y="94351"/>
                  </a:cubicBezTo>
                  <a:cubicBezTo>
                    <a:pt x="711244" y="83077"/>
                    <a:pt x="720383" y="73938"/>
                    <a:pt x="731657" y="73938"/>
                  </a:cubicBezTo>
                  <a:close/>
                  <a:moveTo>
                    <a:pt x="682880" y="73938"/>
                  </a:moveTo>
                  <a:cubicBezTo>
                    <a:pt x="694153" y="73938"/>
                    <a:pt x="703293" y="83077"/>
                    <a:pt x="703293" y="94351"/>
                  </a:cubicBezTo>
                  <a:cubicBezTo>
                    <a:pt x="703293" y="105625"/>
                    <a:pt x="694153" y="114764"/>
                    <a:pt x="682880" y="114764"/>
                  </a:cubicBezTo>
                  <a:cubicBezTo>
                    <a:pt x="671606" y="114764"/>
                    <a:pt x="662467" y="105625"/>
                    <a:pt x="662467" y="94351"/>
                  </a:cubicBezTo>
                  <a:cubicBezTo>
                    <a:pt x="662467" y="83077"/>
                    <a:pt x="671606" y="73938"/>
                    <a:pt x="682880" y="73938"/>
                  </a:cubicBezTo>
                  <a:close/>
                  <a:moveTo>
                    <a:pt x="634103" y="73938"/>
                  </a:moveTo>
                  <a:cubicBezTo>
                    <a:pt x="645377" y="73938"/>
                    <a:pt x="654516" y="83077"/>
                    <a:pt x="654516" y="94351"/>
                  </a:cubicBezTo>
                  <a:cubicBezTo>
                    <a:pt x="654516" y="105625"/>
                    <a:pt x="645377" y="114764"/>
                    <a:pt x="634103" y="114764"/>
                  </a:cubicBezTo>
                  <a:cubicBezTo>
                    <a:pt x="622829" y="114764"/>
                    <a:pt x="613690" y="105625"/>
                    <a:pt x="613690" y="94351"/>
                  </a:cubicBezTo>
                  <a:cubicBezTo>
                    <a:pt x="613690" y="83077"/>
                    <a:pt x="622829" y="73938"/>
                    <a:pt x="634103" y="73938"/>
                  </a:cubicBezTo>
                  <a:close/>
                  <a:moveTo>
                    <a:pt x="585326" y="73938"/>
                  </a:moveTo>
                  <a:cubicBezTo>
                    <a:pt x="596599" y="73938"/>
                    <a:pt x="605738" y="83077"/>
                    <a:pt x="605738" y="94351"/>
                  </a:cubicBezTo>
                  <a:cubicBezTo>
                    <a:pt x="605738" y="105625"/>
                    <a:pt x="596599" y="114764"/>
                    <a:pt x="585326" y="114764"/>
                  </a:cubicBezTo>
                  <a:cubicBezTo>
                    <a:pt x="574052" y="114764"/>
                    <a:pt x="564913" y="105625"/>
                    <a:pt x="564913" y="94351"/>
                  </a:cubicBezTo>
                  <a:cubicBezTo>
                    <a:pt x="564913" y="83077"/>
                    <a:pt x="574052" y="73938"/>
                    <a:pt x="585326" y="73938"/>
                  </a:cubicBezTo>
                  <a:close/>
                  <a:moveTo>
                    <a:pt x="536549" y="73938"/>
                  </a:moveTo>
                  <a:cubicBezTo>
                    <a:pt x="547822" y="73938"/>
                    <a:pt x="556961" y="83077"/>
                    <a:pt x="556961" y="94351"/>
                  </a:cubicBezTo>
                  <a:cubicBezTo>
                    <a:pt x="556961" y="105625"/>
                    <a:pt x="547822" y="114764"/>
                    <a:pt x="536549" y="114764"/>
                  </a:cubicBezTo>
                  <a:cubicBezTo>
                    <a:pt x="525275" y="114764"/>
                    <a:pt x="516136" y="105625"/>
                    <a:pt x="516136" y="94351"/>
                  </a:cubicBezTo>
                  <a:cubicBezTo>
                    <a:pt x="516136" y="83077"/>
                    <a:pt x="525275" y="73938"/>
                    <a:pt x="536549" y="73938"/>
                  </a:cubicBezTo>
                  <a:close/>
                  <a:moveTo>
                    <a:pt x="487772" y="73938"/>
                  </a:moveTo>
                  <a:cubicBezTo>
                    <a:pt x="499045" y="73938"/>
                    <a:pt x="508184" y="83077"/>
                    <a:pt x="508184" y="94351"/>
                  </a:cubicBezTo>
                  <a:cubicBezTo>
                    <a:pt x="508184" y="105625"/>
                    <a:pt x="499045" y="114764"/>
                    <a:pt x="487772" y="114764"/>
                  </a:cubicBezTo>
                  <a:cubicBezTo>
                    <a:pt x="476498" y="114764"/>
                    <a:pt x="467359" y="105625"/>
                    <a:pt x="467359" y="94351"/>
                  </a:cubicBezTo>
                  <a:cubicBezTo>
                    <a:pt x="467359" y="83077"/>
                    <a:pt x="476498" y="73938"/>
                    <a:pt x="487772" y="73938"/>
                  </a:cubicBezTo>
                  <a:close/>
                  <a:moveTo>
                    <a:pt x="438994" y="73938"/>
                  </a:moveTo>
                  <a:cubicBezTo>
                    <a:pt x="450268" y="73938"/>
                    <a:pt x="459407" y="83077"/>
                    <a:pt x="459407" y="94351"/>
                  </a:cubicBezTo>
                  <a:cubicBezTo>
                    <a:pt x="459407" y="105625"/>
                    <a:pt x="450268" y="114764"/>
                    <a:pt x="438994" y="114764"/>
                  </a:cubicBezTo>
                  <a:cubicBezTo>
                    <a:pt x="427721" y="114764"/>
                    <a:pt x="418582" y="105625"/>
                    <a:pt x="418582" y="94351"/>
                  </a:cubicBezTo>
                  <a:cubicBezTo>
                    <a:pt x="418582" y="83077"/>
                    <a:pt x="427721" y="73938"/>
                    <a:pt x="438994" y="73938"/>
                  </a:cubicBezTo>
                  <a:close/>
                  <a:moveTo>
                    <a:pt x="390217" y="73938"/>
                  </a:moveTo>
                  <a:cubicBezTo>
                    <a:pt x="401491" y="73938"/>
                    <a:pt x="410630" y="83077"/>
                    <a:pt x="410630" y="94351"/>
                  </a:cubicBezTo>
                  <a:cubicBezTo>
                    <a:pt x="410630" y="105625"/>
                    <a:pt x="401491" y="114764"/>
                    <a:pt x="390217" y="114764"/>
                  </a:cubicBezTo>
                  <a:cubicBezTo>
                    <a:pt x="378944" y="114764"/>
                    <a:pt x="369805" y="105625"/>
                    <a:pt x="369805" y="94351"/>
                  </a:cubicBezTo>
                  <a:cubicBezTo>
                    <a:pt x="369805" y="83077"/>
                    <a:pt x="378944" y="73938"/>
                    <a:pt x="390217" y="73938"/>
                  </a:cubicBezTo>
                  <a:close/>
                  <a:moveTo>
                    <a:pt x="341440" y="73938"/>
                  </a:moveTo>
                  <a:cubicBezTo>
                    <a:pt x="352714" y="73938"/>
                    <a:pt x="361853" y="83077"/>
                    <a:pt x="361853" y="94351"/>
                  </a:cubicBezTo>
                  <a:cubicBezTo>
                    <a:pt x="361853" y="105625"/>
                    <a:pt x="352714" y="114764"/>
                    <a:pt x="341440" y="114764"/>
                  </a:cubicBezTo>
                  <a:cubicBezTo>
                    <a:pt x="330166" y="114764"/>
                    <a:pt x="321028" y="105625"/>
                    <a:pt x="321028" y="94351"/>
                  </a:cubicBezTo>
                  <a:cubicBezTo>
                    <a:pt x="321028" y="83077"/>
                    <a:pt x="330166" y="73938"/>
                    <a:pt x="341440" y="73938"/>
                  </a:cubicBezTo>
                  <a:close/>
                  <a:moveTo>
                    <a:pt x="292663" y="73938"/>
                  </a:moveTo>
                  <a:cubicBezTo>
                    <a:pt x="303937" y="73938"/>
                    <a:pt x="313076" y="83077"/>
                    <a:pt x="313076" y="94351"/>
                  </a:cubicBezTo>
                  <a:cubicBezTo>
                    <a:pt x="313076" y="105625"/>
                    <a:pt x="303937" y="114764"/>
                    <a:pt x="292663" y="114764"/>
                  </a:cubicBezTo>
                  <a:cubicBezTo>
                    <a:pt x="281389" y="114764"/>
                    <a:pt x="272251" y="105625"/>
                    <a:pt x="272251" y="94351"/>
                  </a:cubicBezTo>
                  <a:cubicBezTo>
                    <a:pt x="272251" y="83077"/>
                    <a:pt x="281389" y="73938"/>
                    <a:pt x="292663" y="73938"/>
                  </a:cubicBezTo>
                  <a:close/>
                  <a:moveTo>
                    <a:pt x="243886" y="73938"/>
                  </a:moveTo>
                  <a:cubicBezTo>
                    <a:pt x="255160" y="73938"/>
                    <a:pt x="264299" y="83077"/>
                    <a:pt x="264299" y="94351"/>
                  </a:cubicBezTo>
                  <a:cubicBezTo>
                    <a:pt x="264299" y="105625"/>
                    <a:pt x="255160" y="114764"/>
                    <a:pt x="243886" y="114764"/>
                  </a:cubicBezTo>
                  <a:cubicBezTo>
                    <a:pt x="232612" y="114764"/>
                    <a:pt x="223473" y="105625"/>
                    <a:pt x="223473" y="94351"/>
                  </a:cubicBezTo>
                  <a:cubicBezTo>
                    <a:pt x="223473" y="83077"/>
                    <a:pt x="232612" y="73938"/>
                    <a:pt x="243886" y="73938"/>
                  </a:cubicBezTo>
                  <a:close/>
                  <a:moveTo>
                    <a:pt x="195109" y="73938"/>
                  </a:moveTo>
                  <a:cubicBezTo>
                    <a:pt x="206383" y="73938"/>
                    <a:pt x="215522" y="83077"/>
                    <a:pt x="215522" y="94351"/>
                  </a:cubicBezTo>
                  <a:cubicBezTo>
                    <a:pt x="215522" y="105625"/>
                    <a:pt x="206383" y="114764"/>
                    <a:pt x="195109" y="114764"/>
                  </a:cubicBezTo>
                  <a:cubicBezTo>
                    <a:pt x="183835" y="114764"/>
                    <a:pt x="174696" y="105625"/>
                    <a:pt x="174696" y="94351"/>
                  </a:cubicBezTo>
                  <a:cubicBezTo>
                    <a:pt x="174696" y="83077"/>
                    <a:pt x="183835" y="73938"/>
                    <a:pt x="195109" y="73938"/>
                  </a:cubicBezTo>
                  <a:close/>
                  <a:moveTo>
                    <a:pt x="146332" y="73938"/>
                  </a:moveTo>
                  <a:cubicBezTo>
                    <a:pt x="157606" y="73938"/>
                    <a:pt x="166745" y="83077"/>
                    <a:pt x="166745" y="94351"/>
                  </a:cubicBezTo>
                  <a:cubicBezTo>
                    <a:pt x="166745" y="105625"/>
                    <a:pt x="157606" y="114764"/>
                    <a:pt x="146332" y="114764"/>
                  </a:cubicBezTo>
                  <a:cubicBezTo>
                    <a:pt x="135058" y="114764"/>
                    <a:pt x="125919" y="105625"/>
                    <a:pt x="125919" y="94351"/>
                  </a:cubicBezTo>
                  <a:cubicBezTo>
                    <a:pt x="125919" y="83077"/>
                    <a:pt x="135058" y="73938"/>
                    <a:pt x="146332" y="73938"/>
                  </a:cubicBezTo>
                  <a:close/>
                  <a:moveTo>
                    <a:pt x="97555" y="73938"/>
                  </a:moveTo>
                  <a:cubicBezTo>
                    <a:pt x="108829" y="73938"/>
                    <a:pt x="117968" y="83077"/>
                    <a:pt x="117968" y="94351"/>
                  </a:cubicBezTo>
                  <a:cubicBezTo>
                    <a:pt x="117968" y="105625"/>
                    <a:pt x="108829" y="114764"/>
                    <a:pt x="97555" y="114764"/>
                  </a:cubicBezTo>
                  <a:cubicBezTo>
                    <a:pt x="86281" y="114764"/>
                    <a:pt x="77142" y="105625"/>
                    <a:pt x="77142" y="94351"/>
                  </a:cubicBezTo>
                  <a:cubicBezTo>
                    <a:pt x="77142" y="83077"/>
                    <a:pt x="86281" y="73938"/>
                    <a:pt x="97555" y="73938"/>
                  </a:cubicBezTo>
                  <a:close/>
                  <a:moveTo>
                    <a:pt x="48778" y="73938"/>
                  </a:moveTo>
                  <a:cubicBezTo>
                    <a:pt x="60052" y="73938"/>
                    <a:pt x="69191" y="83077"/>
                    <a:pt x="69191" y="94351"/>
                  </a:cubicBezTo>
                  <a:cubicBezTo>
                    <a:pt x="69191" y="105625"/>
                    <a:pt x="60052" y="114764"/>
                    <a:pt x="48778" y="114764"/>
                  </a:cubicBezTo>
                  <a:cubicBezTo>
                    <a:pt x="37504" y="114764"/>
                    <a:pt x="28365" y="105625"/>
                    <a:pt x="28365" y="94351"/>
                  </a:cubicBezTo>
                  <a:cubicBezTo>
                    <a:pt x="28365" y="83077"/>
                    <a:pt x="37504" y="73938"/>
                    <a:pt x="48778" y="73938"/>
                  </a:cubicBezTo>
                  <a:close/>
                  <a:moveTo>
                    <a:pt x="2" y="73938"/>
                  </a:moveTo>
                  <a:cubicBezTo>
                    <a:pt x="11275" y="73938"/>
                    <a:pt x="20414" y="83077"/>
                    <a:pt x="20414" y="94351"/>
                  </a:cubicBezTo>
                  <a:cubicBezTo>
                    <a:pt x="20414" y="105625"/>
                    <a:pt x="11275" y="114764"/>
                    <a:pt x="2" y="114764"/>
                  </a:cubicBezTo>
                  <a:lnTo>
                    <a:pt x="0" y="114763"/>
                  </a:lnTo>
                  <a:lnTo>
                    <a:pt x="0" y="73939"/>
                  </a:lnTo>
                  <a:close/>
                  <a:moveTo>
                    <a:pt x="1010013" y="25745"/>
                  </a:moveTo>
                  <a:lnTo>
                    <a:pt x="1008696" y="51828"/>
                  </a:lnTo>
                  <a:lnTo>
                    <a:pt x="1003906" y="40265"/>
                  </a:lnTo>
                  <a:cubicBezTo>
                    <a:pt x="1003906" y="34628"/>
                    <a:pt x="1006192" y="29525"/>
                    <a:pt x="1009885" y="25831"/>
                  </a:cubicBezTo>
                  <a:close/>
                  <a:moveTo>
                    <a:pt x="975542" y="19852"/>
                  </a:moveTo>
                  <a:cubicBezTo>
                    <a:pt x="986816" y="19852"/>
                    <a:pt x="995955" y="28991"/>
                    <a:pt x="995955" y="40265"/>
                  </a:cubicBezTo>
                  <a:cubicBezTo>
                    <a:pt x="995955" y="51539"/>
                    <a:pt x="986816" y="60678"/>
                    <a:pt x="975542" y="60678"/>
                  </a:cubicBezTo>
                  <a:cubicBezTo>
                    <a:pt x="964268" y="60678"/>
                    <a:pt x="955129" y="51539"/>
                    <a:pt x="955129" y="40265"/>
                  </a:cubicBezTo>
                  <a:cubicBezTo>
                    <a:pt x="955129" y="28991"/>
                    <a:pt x="964268" y="19852"/>
                    <a:pt x="975542" y="19852"/>
                  </a:cubicBezTo>
                  <a:close/>
                  <a:moveTo>
                    <a:pt x="926765" y="19852"/>
                  </a:moveTo>
                  <a:cubicBezTo>
                    <a:pt x="938039" y="19852"/>
                    <a:pt x="947178" y="28991"/>
                    <a:pt x="947178" y="40265"/>
                  </a:cubicBezTo>
                  <a:cubicBezTo>
                    <a:pt x="947178" y="51539"/>
                    <a:pt x="938039" y="60678"/>
                    <a:pt x="926765" y="60678"/>
                  </a:cubicBezTo>
                  <a:cubicBezTo>
                    <a:pt x="915491" y="60678"/>
                    <a:pt x="906352" y="51539"/>
                    <a:pt x="906352" y="40265"/>
                  </a:cubicBezTo>
                  <a:cubicBezTo>
                    <a:pt x="906352" y="28991"/>
                    <a:pt x="915491" y="19852"/>
                    <a:pt x="926765" y="19852"/>
                  </a:cubicBezTo>
                  <a:close/>
                  <a:moveTo>
                    <a:pt x="877988" y="19852"/>
                  </a:moveTo>
                  <a:cubicBezTo>
                    <a:pt x="889262" y="19852"/>
                    <a:pt x="898401" y="28991"/>
                    <a:pt x="898401" y="40265"/>
                  </a:cubicBezTo>
                  <a:cubicBezTo>
                    <a:pt x="898401" y="51539"/>
                    <a:pt x="889262" y="60678"/>
                    <a:pt x="877988" y="60678"/>
                  </a:cubicBezTo>
                  <a:cubicBezTo>
                    <a:pt x="866714" y="60678"/>
                    <a:pt x="857575" y="51539"/>
                    <a:pt x="857575" y="40265"/>
                  </a:cubicBezTo>
                  <a:cubicBezTo>
                    <a:pt x="857575" y="28991"/>
                    <a:pt x="866714" y="19852"/>
                    <a:pt x="877988" y="19852"/>
                  </a:cubicBezTo>
                  <a:close/>
                  <a:moveTo>
                    <a:pt x="829211" y="19852"/>
                  </a:moveTo>
                  <a:cubicBezTo>
                    <a:pt x="840485" y="19852"/>
                    <a:pt x="849624" y="28991"/>
                    <a:pt x="849624" y="40265"/>
                  </a:cubicBezTo>
                  <a:cubicBezTo>
                    <a:pt x="849624" y="51539"/>
                    <a:pt x="840485" y="60678"/>
                    <a:pt x="829211" y="60678"/>
                  </a:cubicBezTo>
                  <a:cubicBezTo>
                    <a:pt x="817937" y="60678"/>
                    <a:pt x="808798" y="51539"/>
                    <a:pt x="808798" y="40265"/>
                  </a:cubicBezTo>
                  <a:cubicBezTo>
                    <a:pt x="808798" y="28991"/>
                    <a:pt x="817937" y="19852"/>
                    <a:pt x="829211" y="19852"/>
                  </a:cubicBezTo>
                  <a:close/>
                  <a:moveTo>
                    <a:pt x="780434" y="19852"/>
                  </a:moveTo>
                  <a:cubicBezTo>
                    <a:pt x="791708" y="19852"/>
                    <a:pt x="800847" y="28991"/>
                    <a:pt x="800847" y="40265"/>
                  </a:cubicBezTo>
                  <a:cubicBezTo>
                    <a:pt x="800847" y="51539"/>
                    <a:pt x="791708" y="60678"/>
                    <a:pt x="780434" y="60678"/>
                  </a:cubicBezTo>
                  <a:cubicBezTo>
                    <a:pt x="769160" y="60678"/>
                    <a:pt x="760021" y="51539"/>
                    <a:pt x="760021" y="40265"/>
                  </a:cubicBezTo>
                  <a:cubicBezTo>
                    <a:pt x="760021" y="28991"/>
                    <a:pt x="769160" y="19852"/>
                    <a:pt x="780434" y="19852"/>
                  </a:cubicBezTo>
                  <a:close/>
                  <a:moveTo>
                    <a:pt x="731657" y="19852"/>
                  </a:moveTo>
                  <a:cubicBezTo>
                    <a:pt x="742931" y="19852"/>
                    <a:pt x="752070" y="28991"/>
                    <a:pt x="752070" y="40265"/>
                  </a:cubicBezTo>
                  <a:cubicBezTo>
                    <a:pt x="752070" y="51539"/>
                    <a:pt x="742931" y="60678"/>
                    <a:pt x="731657" y="60678"/>
                  </a:cubicBezTo>
                  <a:cubicBezTo>
                    <a:pt x="720383" y="60678"/>
                    <a:pt x="711244" y="51539"/>
                    <a:pt x="711244" y="40265"/>
                  </a:cubicBezTo>
                  <a:cubicBezTo>
                    <a:pt x="711244" y="28991"/>
                    <a:pt x="720383" y="19852"/>
                    <a:pt x="731657" y="19852"/>
                  </a:cubicBezTo>
                  <a:close/>
                  <a:moveTo>
                    <a:pt x="682880" y="19852"/>
                  </a:moveTo>
                  <a:cubicBezTo>
                    <a:pt x="694153" y="19852"/>
                    <a:pt x="703293" y="28991"/>
                    <a:pt x="703293" y="40265"/>
                  </a:cubicBezTo>
                  <a:cubicBezTo>
                    <a:pt x="703293" y="51539"/>
                    <a:pt x="694153" y="60678"/>
                    <a:pt x="682880" y="60678"/>
                  </a:cubicBezTo>
                  <a:cubicBezTo>
                    <a:pt x="671606" y="60678"/>
                    <a:pt x="662467" y="51539"/>
                    <a:pt x="662467" y="40265"/>
                  </a:cubicBezTo>
                  <a:cubicBezTo>
                    <a:pt x="662467" y="28991"/>
                    <a:pt x="671606" y="19852"/>
                    <a:pt x="682880" y="19852"/>
                  </a:cubicBezTo>
                  <a:close/>
                  <a:moveTo>
                    <a:pt x="634103" y="19852"/>
                  </a:moveTo>
                  <a:cubicBezTo>
                    <a:pt x="645377" y="19852"/>
                    <a:pt x="654516" y="28991"/>
                    <a:pt x="654516" y="40265"/>
                  </a:cubicBezTo>
                  <a:cubicBezTo>
                    <a:pt x="654516" y="51539"/>
                    <a:pt x="645377" y="60678"/>
                    <a:pt x="634103" y="60678"/>
                  </a:cubicBezTo>
                  <a:cubicBezTo>
                    <a:pt x="622829" y="60678"/>
                    <a:pt x="613690" y="51539"/>
                    <a:pt x="613690" y="40265"/>
                  </a:cubicBezTo>
                  <a:cubicBezTo>
                    <a:pt x="613690" y="28991"/>
                    <a:pt x="622829" y="19852"/>
                    <a:pt x="634103" y="19852"/>
                  </a:cubicBezTo>
                  <a:close/>
                  <a:moveTo>
                    <a:pt x="585326" y="19852"/>
                  </a:moveTo>
                  <a:cubicBezTo>
                    <a:pt x="596599" y="19852"/>
                    <a:pt x="605738" y="28991"/>
                    <a:pt x="605738" y="40265"/>
                  </a:cubicBezTo>
                  <a:cubicBezTo>
                    <a:pt x="605738" y="51539"/>
                    <a:pt x="596599" y="60678"/>
                    <a:pt x="585326" y="60678"/>
                  </a:cubicBezTo>
                  <a:cubicBezTo>
                    <a:pt x="574052" y="60678"/>
                    <a:pt x="564913" y="51539"/>
                    <a:pt x="564913" y="40265"/>
                  </a:cubicBezTo>
                  <a:cubicBezTo>
                    <a:pt x="564913" y="28991"/>
                    <a:pt x="574052" y="19852"/>
                    <a:pt x="585326" y="19852"/>
                  </a:cubicBezTo>
                  <a:close/>
                  <a:moveTo>
                    <a:pt x="536549" y="19852"/>
                  </a:moveTo>
                  <a:cubicBezTo>
                    <a:pt x="547822" y="19852"/>
                    <a:pt x="556961" y="28991"/>
                    <a:pt x="556961" y="40265"/>
                  </a:cubicBezTo>
                  <a:cubicBezTo>
                    <a:pt x="556961" y="51539"/>
                    <a:pt x="547822" y="60678"/>
                    <a:pt x="536549" y="60678"/>
                  </a:cubicBezTo>
                  <a:cubicBezTo>
                    <a:pt x="525275" y="60678"/>
                    <a:pt x="516136" y="51539"/>
                    <a:pt x="516136" y="40265"/>
                  </a:cubicBezTo>
                  <a:cubicBezTo>
                    <a:pt x="516136" y="28991"/>
                    <a:pt x="525275" y="19852"/>
                    <a:pt x="536549" y="19852"/>
                  </a:cubicBezTo>
                  <a:close/>
                  <a:moveTo>
                    <a:pt x="487772" y="19852"/>
                  </a:moveTo>
                  <a:cubicBezTo>
                    <a:pt x="499045" y="19852"/>
                    <a:pt x="508184" y="28991"/>
                    <a:pt x="508184" y="40265"/>
                  </a:cubicBezTo>
                  <a:cubicBezTo>
                    <a:pt x="508184" y="51539"/>
                    <a:pt x="499045" y="60678"/>
                    <a:pt x="487772" y="60678"/>
                  </a:cubicBezTo>
                  <a:cubicBezTo>
                    <a:pt x="476498" y="60678"/>
                    <a:pt x="467359" y="51539"/>
                    <a:pt x="467359" y="40265"/>
                  </a:cubicBezTo>
                  <a:cubicBezTo>
                    <a:pt x="467359" y="28991"/>
                    <a:pt x="476498" y="19852"/>
                    <a:pt x="487772" y="19852"/>
                  </a:cubicBezTo>
                  <a:close/>
                  <a:moveTo>
                    <a:pt x="438994" y="19852"/>
                  </a:moveTo>
                  <a:cubicBezTo>
                    <a:pt x="450268" y="19852"/>
                    <a:pt x="459407" y="28991"/>
                    <a:pt x="459407" y="40265"/>
                  </a:cubicBezTo>
                  <a:cubicBezTo>
                    <a:pt x="459407" y="51539"/>
                    <a:pt x="450268" y="60678"/>
                    <a:pt x="438994" y="60678"/>
                  </a:cubicBezTo>
                  <a:cubicBezTo>
                    <a:pt x="427721" y="60678"/>
                    <a:pt x="418582" y="51539"/>
                    <a:pt x="418582" y="40265"/>
                  </a:cubicBezTo>
                  <a:cubicBezTo>
                    <a:pt x="418582" y="28991"/>
                    <a:pt x="427721" y="19852"/>
                    <a:pt x="438994" y="19852"/>
                  </a:cubicBezTo>
                  <a:close/>
                  <a:moveTo>
                    <a:pt x="390217" y="19852"/>
                  </a:moveTo>
                  <a:cubicBezTo>
                    <a:pt x="401491" y="19852"/>
                    <a:pt x="410630" y="28991"/>
                    <a:pt x="410630" y="40265"/>
                  </a:cubicBezTo>
                  <a:cubicBezTo>
                    <a:pt x="410630" y="51539"/>
                    <a:pt x="401491" y="60678"/>
                    <a:pt x="390217" y="60678"/>
                  </a:cubicBezTo>
                  <a:cubicBezTo>
                    <a:pt x="378944" y="60678"/>
                    <a:pt x="369805" y="51539"/>
                    <a:pt x="369805" y="40265"/>
                  </a:cubicBezTo>
                  <a:cubicBezTo>
                    <a:pt x="369805" y="28991"/>
                    <a:pt x="378944" y="19852"/>
                    <a:pt x="390217" y="19852"/>
                  </a:cubicBezTo>
                  <a:close/>
                  <a:moveTo>
                    <a:pt x="341440" y="19852"/>
                  </a:moveTo>
                  <a:cubicBezTo>
                    <a:pt x="352714" y="19852"/>
                    <a:pt x="361853" y="28991"/>
                    <a:pt x="361853" y="40265"/>
                  </a:cubicBezTo>
                  <a:cubicBezTo>
                    <a:pt x="361853" y="51539"/>
                    <a:pt x="352714" y="60678"/>
                    <a:pt x="341440" y="60678"/>
                  </a:cubicBezTo>
                  <a:cubicBezTo>
                    <a:pt x="330166" y="60678"/>
                    <a:pt x="321028" y="51539"/>
                    <a:pt x="321028" y="40265"/>
                  </a:cubicBezTo>
                  <a:cubicBezTo>
                    <a:pt x="321028" y="28991"/>
                    <a:pt x="330166" y="19852"/>
                    <a:pt x="341440" y="19852"/>
                  </a:cubicBezTo>
                  <a:close/>
                  <a:moveTo>
                    <a:pt x="292663" y="19852"/>
                  </a:moveTo>
                  <a:cubicBezTo>
                    <a:pt x="303937" y="19852"/>
                    <a:pt x="313076" y="28991"/>
                    <a:pt x="313076" y="40265"/>
                  </a:cubicBezTo>
                  <a:cubicBezTo>
                    <a:pt x="313076" y="51539"/>
                    <a:pt x="303937" y="60678"/>
                    <a:pt x="292663" y="60678"/>
                  </a:cubicBezTo>
                  <a:cubicBezTo>
                    <a:pt x="281389" y="60678"/>
                    <a:pt x="272251" y="51539"/>
                    <a:pt x="272251" y="40265"/>
                  </a:cubicBezTo>
                  <a:cubicBezTo>
                    <a:pt x="272251" y="28991"/>
                    <a:pt x="281389" y="19852"/>
                    <a:pt x="292663" y="19852"/>
                  </a:cubicBezTo>
                  <a:close/>
                  <a:moveTo>
                    <a:pt x="243886" y="19852"/>
                  </a:moveTo>
                  <a:cubicBezTo>
                    <a:pt x="255160" y="19852"/>
                    <a:pt x="264299" y="28991"/>
                    <a:pt x="264299" y="40265"/>
                  </a:cubicBezTo>
                  <a:cubicBezTo>
                    <a:pt x="264299" y="51539"/>
                    <a:pt x="255160" y="60678"/>
                    <a:pt x="243886" y="60678"/>
                  </a:cubicBezTo>
                  <a:cubicBezTo>
                    <a:pt x="232612" y="60678"/>
                    <a:pt x="223473" y="51539"/>
                    <a:pt x="223473" y="40265"/>
                  </a:cubicBezTo>
                  <a:cubicBezTo>
                    <a:pt x="223473" y="28991"/>
                    <a:pt x="232612" y="19852"/>
                    <a:pt x="243886" y="19852"/>
                  </a:cubicBezTo>
                  <a:close/>
                  <a:moveTo>
                    <a:pt x="195109" y="19852"/>
                  </a:moveTo>
                  <a:cubicBezTo>
                    <a:pt x="206383" y="19852"/>
                    <a:pt x="215522" y="28991"/>
                    <a:pt x="215522" y="40265"/>
                  </a:cubicBezTo>
                  <a:cubicBezTo>
                    <a:pt x="215522" y="51539"/>
                    <a:pt x="206383" y="60678"/>
                    <a:pt x="195109" y="60678"/>
                  </a:cubicBezTo>
                  <a:cubicBezTo>
                    <a:pt x="183835" y="60678"/>
                    <a:pt x="174696" y="51539"/>
                    <a:pt x="174696" y="40265"/>
                  </a:cubicBezTo>
                  <a:cubicBezTo>
                    <a:pt x="174696" y="28991"/>
                    <a:pt x="183835" y="19852"/>
                    <a:pt x="195109" y="19852"/>
                  </a:cubicBezTo>
                  <a:close/>
                  <a:moveTo>
                    <a:pt x="146332" y="19852"/>
                  </a:moveTo>
                  <a:cubicBezTo>
                    <a:pt x="157606" y="19852"/>
                    <a:pt x="166745" y="28991"/>
                    <a:pt x="166745" y="40265"/>
                  </a:cubicBezTo>
                  <a:cubicBezTo>
                    <a:pt x="166745" y="51539"/>
                    <a:pt x="157606" y="60678"/>
                    <a:pt x="146332" y="60678"/>
                  </a:cubicBezTo>
                  <a:cubicBezTo>
                    <a:pt x="135058" y="60678"/>
                    <a:pt x="125919" y="51539"/>
                    <a:pt x="125919" y="40265"/>
                  </a:cubicBezTo>
                  <a:cubicBezTo>
                    <a:pt x="125919" y="28991"/>
                    <a:pt x="135058" y="19852"/>
                    <a:pt x="146332" y="19852"/>
                  </a:cubicBezTo>
                  <a:close/>
                  <a:moveTo>
                    <a:pt x="97555" y="19852"/>
                  </a:moveTo>
                  <a:cubicBezTo>
                    <a:pt x="108829" y="19852"/>
                    <a:pt x="117968" y="28991"/>
                    <a:pt x="117968" y="40265"/>
                  </a:cubicBezTo>
                  <a:cubicBezTo>
                    <a:pt x="117968" y="51539"/>
                    <a:pt x="108829" y="60678"/>
                    <a:pt x="97555" y="60678"/>
                  </a:cubicBezTo>
                  <a:cubicBezTo>
                    <a:pt x="86281" y="60678"/>
                    <a:pt x="77142" y="51539"/>
                    <a:pt x="77142" y="40265"/>
                  </a:cubicBezTo>
                  <a:cubicBezTo>
                    <a:pt x="77142" y="28991"/>
                    <a:pt x="86281" y="19852"/>
                    <a:pt x="97555" y="19852"/>
                  </a:cubicBezTo>
                  <a:close/>
                  <a:moveTo>
                    <a:pt x="48778" y="19852"/>
                  </a:moveTo>
                  <a:cubicBezTo>
                    <a:pt x="60052" y="19852"/>
                    <a:pt x="69191" y="28991"/>
                    <a:pt x="69191" y="40265"/>
                  </a:cubicBezTo>
                  <a:cubicBezTo>
                    <a:pt x="69191" y="51539"/>
                    <a:pt x="60052" y="60678"/>
                    <a:pt x="48778" y="60678"/>
                  </a:cubicBezTo>
                  <a:cubicBezTo>
                    <a:pt x="37504" y="60678"/>
                    <a:pt x="28365" y="51539"/>
                    <a:pt x="28365" y="40265"/>
                  </a:cubicBezTo>
                  <a:cubicBezTo>
                    <a:pt x="28365" y="28991"/>
                    <a:pt x="37504" y="19852"/>
                    <a:pt x="48778" y="19852"/>
                  </a:cubicBezTo>
                  <a:close/>
                  <a:moveTo>
                    <a:pt x="2" y="19852"/>
                  </a:moveTo>
                  <a:cubicBezTo>
                    <a:pt x="11275" y="19852"/>
                    <a:pt x="20414" y="28991"/>
                    <a:pt x="20414" y="40265"/>
                  </a:cubicBezTo>
                  <a:cubicBezTo>
                    <a:pt x="20414" y="51539"/>
                    <a:pt x="11275" y="60678"/>
                    <a:pt x="2" y="60678"/>
                  </a:cubicBezTo>
                  <a:lnTo>
                    <a:pt x="0" y="60677"/>
                  </a:lnTo>
                  <a:lnTo>
                    <a:pt x="0" y="19853"/>
                  </a:lnTo>
                  <a:close/>
                  <a:moveTo>
                    <a:pt x="1009631" y="0"/>
                  </a:moveTo>
                  <a:lnTo>
                    <a:pt x="1010974" y="0"/>
                  </a:lnTo>
                  <a:lnTo>
                    <a:pt x="1011044" y="1394"/>
                  </a:lnTo>
                  <a:lnTo>
                    <a:pt x="1009885" y="613"/>
                  </a:lnTo>
                  <a:close/>
                  <a:moveTo>
                    <a:pt x="960854" y="0"/>
                  </a:moveTo>
                  <a:lnTo>
                    <a:pt x="990230" y="0"/>
                  </a:lnTo>
                  <a:lnTo>
                    <a:pt x="989976" y="613"/>
                  </a:lnTo>
                  <a:cubicBezTo>
                    <a:pt x="986282" y="4307"/>
                    <a:pt x="981179" y="6592"/>
                    <a:pt x="975542" y="6592"/>
                  </a:cubicBezTo>
                  <a:cubicBezTo>
                    <a:pt x="969905" y="6592"/>
                    <a:pt x="964802" y="4307"/>
                    <a:pt x="961108" y="613"/>
                  </a:cubicBezTo>
                  <a:close/>
                  <a:moveTo>
                    <a:pt x="912077" y="0"/>
                  </a:moveTo>
                  <a:lnTo>
                    <a:pt x="941453" y="0"/>
                  </a:lnTo>
                  <a:lnTo>
                    <a:pt x="941199" y="613"/>
                  </a:lnTo>
                  <a:cubicBezTo>
                    <a:pt x="937505" y="4307"/>
                    <a:pt x="932402" y="6592"/>
                    <a:pt x="926765" y="6592"/>
                  </a:cubicBezTo>
                  <a:cubicBezTo>
                    <a:pt x="921128" y="6592"/>
                    <a:pt x="916025" y="4307"/>
                    <a:pt x="912331" y="613"/>
                  </a:cubicBezTo>
                  <a:close/>
                  <a:moveTo>
                    <a:pt x="863300" y="0"/>
                  </a:moveTo>
                  <a:lnTo>
                    <a:pt x="892676" y="0"/>
                  </a:lnTo>
                  <a:lnTo>
                    <a:pt x="892422" y="613"/>
                  </a:lnTo>
                  <a:cubicBezTo>
                    <a:pt x="888728" y="4307"/>
                    <a:pt x="883625" y="6592"/>
                    <a:pt x="877988" y="6592"/>
                  </a:cubicBezTo>
                  <a:cubicBezTo>
                    <a:pt x="872351" y="6592"/>
                    <a:pt x="867248" y="4307"/>
                    <a:pt x="863554" y="613"/>
                  </a:cubicBezTo>
                  <a:close/>
                  <a:moveTo>
                    <a:pt x="814523" y="0"/>
                  </a:moveTo>
                  <a:lnTo>
                    <a:pt x="843899" y="0"/>
                  </a:lnTo>
                  <a:lnTo>
                    <a:pt x="843645" y="613"/>
                  </a:lnTo>
                  <a:cubicBezTo>
                    <a:pt x="839951" y="4307"/>
                    <a:pt x="834848" y="6592"/>
                    <a:pt x="829211" y="6592"/>
                  </a:cubicBezTo>
                  <a:cubicBezTo>
                    <a:pt x="823574" y="6592"/>
                    <a:pt x="818471" y="4307"/>
                    <a:pt x="814777" y="613"/>
                  </a:cubicBezTo>
                  <a:close/>
                  <a:moveTo>
                    <a:pt x="765746" y="0"/>
                  </a:moveTo>
                  <a:lnTo>
                    <a:pt x="795122" y="0"/>
                  </a:lnTo>
                  <a:lnTo>
                    <a:pt x="794868" y="613"/>
                  </a:lnTo>
                  <a:cubicBezTo>
                    <a:pt x="791174" y="4307"/>
                    <a:pt x="786071" y="6592"/>
                    <a:pt x="780434" y="6592"/>
                  </a:cubicBezTo>
                  <a:cubicBezTo>
                    <a:pt x="774797" y="6592"/>
                    <a:pt x="769694" y="4307"/>
                    <a:pt x="766000" y="613"/>
                  </a:cubicBezTo>
                  <a:close/>
                  <a:moveTo>
                    <a:pt x="716969" y="0"/>
                  </a:moveTo>
                  <a:lnTo>
                    <a:pt x="746345" y="0"/>
                  </a:lnTo>
                  <a:lnTo>
                    <a:pt x="746091" y="613"/>
                  </a:lnTo>
                  <a:cubicBezTo>
                    <a:pt x="742397" y="4307"/>
                    <a:pt x="737294" y="6592"/>
                    <a:pt x="731657" y="6592"/>
                  </a:cubicBezTo>
                  <a:cubicBezTo>
                    <a:pt x="726020" y="6592"/>
                    <a:pt x="720917" y="4307"/>
                    <a:pt x="717223" y="613"/>
                  </a:cubicBezTo>
                  <a:close/>
                  <a:moveTo>
                    <a:pt x="668192" y="0"/>
                  </a:moveTo>
                  <a:lnTo>
                    <a:pt x="697568" y="0"/>
                  </a:lnTo>
                  <a:lnTo>
                    <a:pt x="697314" y="613"/>
                  </a:lnTo>
                  <a:cubicBezTo>
                    <a:pt x="693620" y="4307"/>
                    <a:pt x="688517" y="6592"/>
                    <a:pt x="682880" y="6592"/>
                  </a:cubicBezTo>
                  <a:cubicBezTo>
                    <a:pt x="677243" y="6592"/>
                    <a:pt x="672140" y="4307"/>
                    <a:pt x="668446" y="613"/>
                  </a:cubicBezTo>
                  <a:close/>
                  <a:moveTo>
                    <a:pt x="619415" y="0"/>
                  </a:moveTo>
                  <a:lnTo>
                    <a:pt x="648791" y="0"/>
                  </a:lnTo>
                  <a:lnTo>
                    <a:pt x="648537" y="613"/>
                  </a:lnTo>
                  <a:cubicBezTo>
                    <a:pt x="644843" y="4307"/>
                    <a:pt x="639740" y="6592"/>
                    <a:pt x="634103" y="6592"/>
                  </a:cubicBezTo>
                  <a:cubicBezTo>
                    <a:pt x="628466" y="6592"/>
                    <a:pt x="623363" y="4307"/>
                    <a:pt x="619669" y="613"/>
                  </a:cubicBezTo>
                  <a:close/>
                  <a:moveTo>
                    <a:pt x="570638" y="0"/>
                  </a:moveTo>
                  <a:lnTo>
                    <a:pt x="600013" y="0"/>
                  </a:lnTo>
                  <a:lnTo>
                    <a:pt x="599760" y="613"/>
                  </a:lnTo>
                  <a:cubicBezTo>
                    <a:pt x="596066" y="4307"/>
                    <a:pt x="590963" y="6592"/>
                    <a:pt x="585326" y="6592"/>
                  </a:cubicBezTo>
                  <a:cubicBezTo>
                    <a:pt x="579689" y="6592"/>
                    <a:pt x="574586" y="4307"/>
                    <a:pt x="570892" y="613"/>
                  </a:cubicBezTo>
                  <a:close/>
                  <a:moveTo>
                    <a:pt x="521861" y="0"/>
                  </a:moveTo>
                  <a:lnTo>
                    <a:pt x="551237" y="0"/>
                  </a:lnTo>
                  <a:lnTo>
                    <a:pt x="550983" y="613"/>
                  </a:lnTo>
                  <a:cubicBezTo>
                    <a:pt x="547289" y="4307"/>
                    <a:pt x="542185" y="6592"/>
                    <a:pt x="536549" y="6592"/>
                  </a:cubicBezTo>
                  <a:cubicBezTo>
                    <a:pt x="530912" y="6592"/>
                    <a:pt x="525808" y="4307"/>
                    <a:pt x="522114" y="613"/>
                  </a:cubicBezTo>
                  <a:close/>
                  <a:moveTo>
                    <a:pt x="473084" y="0"/>
                  </a:moveTo>
                  <a:lnTo>
                    <a:pt x="502459" y="0"/>
                  </a:lnTo>
                  <a:lnTo>
                    <a:pt x="502206" y="613"/>
                  </a:lnTo>
                  <a:cubicBezTo>
                    <a:pt x="498512" y="4307"/>
                    <a:pt x="493408" y="6592"/>
                    <a:pt x="487772" y="6592"/>
                  </a:cubicBezTo>
                  <a:cubicBezTo>
                    <a:pt x="482135" y="6592"/>
                    <a:pt x="477031" y="4307"/>
                    <a:pt x="473337" y="613"/>
                  </a:cubicBezTo>
                  <a:close/>
                  <a:moveTo>
                    <a:pt x="424307" y="0"/>
                  </a:moveTo>
                  <a:lnTo>
                    <a:pt x="453682" y="0"/>
                  </a:lnTo>
                  <a:lnTo>
                    <a:pt x="453429" y="613"/>
                  </a:lnTo>
                  <a:cubicBezTo>
                    <a:pt x="449735" y="4307"/>
                    <a:pt x="444631" y="6592"/>
                    <a:pt x="438994" y="6592"/>
                  </a:cubicBezTo>
                  <a:cubicBezTo>
                    <a:pt x="433358" y="6592"/>
                    <a:pt x="428254" y="4307"/>
                    <a:pt x="424560" y="613"/>
                  </a:cubicBezTo>
                  <a:close/>
                  <a:moveTo>
                    <a:pt x="375529" y="0"/>
                  </a:moveTo>
                  <a:lnTo>
                    <a:pt x="404905" y="0"/>
                  </a:lnTo>
                  <a:lnTo>
                    <a:pt x="404651" y="613"/>
                  </a:lnTo>
                  <a:cubicBezTo>
                    <a:pt x="400957" y="4307"/>
                    <a:pt x="395854" y="6592"/>
                    <a:pt x="390217" y="6592"/>
                  </a:cubicBezTo>
                  <a:cubicBezTo>
                    <a:pt x="384580" y="6592"/>
                    <a:pt x="379477" y="4307"/>
                    <a:pt x="375783" y="613"/>
                  </a:cubicBezTo>
                  <a:close/>
                  <a:moveTo>
                    <a:pt x="326752" y="0"/>
                  </a:moveTo>
                  <a:lnTo>
                    <a:pt x="356128" y="0"/>
                  </a:lnTo>
                  <a:lnTo>
                    <a:pt x="355874" y="613"/>
                  </a:lnTo>
                  <a:cubicBezTo>
                    <a:pt x="352180" y="4307"/>
                    <a:pt x="347077" y="6592"/>
                    <a:pt x="341440" y="6592"/>
                  </a:cubicBezTo>
                  <a:cubicBezTo>
                    <a:pt x="335803" y="6592"/>
                    <a:pt x="330700" y="4307"/>
                    <a:pt x="327006" y="613"/>
                  </a:cubicBezTo>
                  <a:close/>
                  <a:moveTo>
                    <a:pt x="277975" y="0"/>
                  </a:moveTo>
                  <a:lnTo>
                    <a:pt x="307351" y="0"/>
                  </a:lnTo>
                  <a:lnTo>
                    <a:pt x="307097" y="613"/>
                  </a:lnTo>
                  <a:cubicBezTo>
                    <a:pt x="303403" y="4307"/>
                    <a:pt x="298300" y="6592"/>
                    <a:pt x="292663" y="6592"/>
                  </a:cubicBezTo>
                  <a:cubicBezTo>
                    <a:pt x="287026" y="6592"/>
                    <a:pt x="281923" y="4307"/>
                    <a:pt x="278229" y="613"/>
                  </a:cubicBezTo>
                  <a:close/>
                  <a:moveTo>
                    <a:pt x="229198" y="0"/>
                  </a:moveTo>
                  <a:lnTo>
                    <a:pt x="258574" y="0"/>
                  </a:lnTo>
                  <a:lnTo>
                    <a:pt x="258320" y="613"/>
                  </a:lnTo>
                  <a:cubicBezTo>
                    <a:pt x="254626" y="4307"/>
                    <a:pt x="249523" y="6592"/>
                    <a:pt x="243886" y="6592"/>
                  </a:cubicBezTo>
                  <a:cubicBezTo>
                    <a:pt x="238249" y="6592"/>
                    <a:pt x="233146" y="4307"/>
                    <a:pt x="229452" y="613"/>
                  </a:cubicBezTo>
                  <a:close/>
                  <a:moveTo>
                    <a:pt x="180421" y="0"/>
                  </a:moveTo>
                  <a:lnTo>
                    <a:pt x="209797" y="0"/>
                  </a:lnTo>
                  <a:lnTo>
                    <a:pt x="209543" y="613"/>
                  </a:lnTo>
                  <a:cubicBezTo>
                    <a:pt x="205849" y="4307"/>
                    <a:pt x="200746" y="6592"/>
                    <a:pt x="195109" y="6592"/>
                  </a:cubicBezTo>
                  <a:cubicBezTo>
                    <a:pt x="189472" y="6592"/>
                    <a:pt x="184369" y="4307"/>
                    <a:pt x="180675" y="613"/>
                  </a:cubicBezTo>
                  <a:close/>
                  <a:moveTo>
                    <a:pt x="131644" y="0"/>
                  </a:moveTo>
                  <a:lnTo>
                    <a:pt x="161020" y="0"/>
                  </a:lnTo>
                  <a:lnTo>
                    <a:pt x="160766" y="613"/>
                  </a:lnTo>
                  <a:cubicBezTo>
                    <a:pt x="157072" y="4307"/>
                    <a:pt x="151969" y="6592"/>
                    <a:pt x="146332" y="6592"/>
                  </a:cubicBezTo>
                  <a:cubicBezTo>
                    <a:pt x="140695" y="6592"/>
                    <a:pt x="135592" y="4307"/>
                    <a:pt x="131898" y="613"/>
                  </a:cubicBezTo>
                  <a:close/>
                  <a:moveTo>
                    <a:pt x="82867" y="0"/>
                  </a:moveTo>
                  <a:lnTo>
                    <a:pt x="112243" y="0"/>
                  </a:lnTo>
                  <a:lnTo>
                    <a:pt x="111989" y="613"/>
                  </a:lnTo>
                  <a:cubicBezTo>
                    <a:pt x="108295" y="4307"/>
                    <a:pt x="103192" y="6592"/>
                    <a:pt x="97555" y="6592"/>
                  </a:cubicBezTo>
                  <a:cubicBezTo>
                    <a:pt x="91918" y="6592"/>
                    <a:pt x="86815" y="4307"/>
                    <a:pt x="83121" y="613"/>
                  </a:cubicBezTo>
                  <a:close/>
                  <a:moveTo>
                    <a:pt x="34090" y="0"/>
                  </a:moveTo>
                  <a:lnTo>
                    <a:pt x="63466" y="0"/>
                  </a:lnTo>
                  <a:lnTo>
                    <a:pt x="63212" y="613"/>
                  </a:lnTo>
                  <a:cubicBezTo>
                    <a:pt x="59518" y="4307"/>
                    <a:pt x="54415" y="6592"/>
                    <a:pt x="48778" y="6592"/>
                  </a:cubicBezTo>
                  <a:cubicBezTo>
                    <a:pt x="43141" y="6592"/>
                    <a:pt x="38038" y="4307"/>
                    <a:pt x="34344" y="613"/>
                  </a:cubicBezTo>
                  <a:close/>
                  <a:moveTo>
                    <a:pt x="0" y="0"/>
                  </a:moveTo>
                  <a:lnTo>
                    <a:pt x="14689" y="0"/>
                  </a:lnTo>
                  <a:lnTo>
                    <a:pt x="14435" y="613"/>
                  </a:lnTo>
                  <a:cubicBezTo>
                    <a:pt x="10741" y="4307"/>
                    <a:pt x="5638" y="6592"/>
                    <a:pt x="2" y="6592"/>
                  </a:cubicBezTo>
                  <a:lnTo>
                    <a:pt x="0" y="6591"/>
                  </a:lnTo>
                  <a:close/>
                </a:path>
              </a:pathLst>
            </a:custGeom>
            <a:solidFill>
              <a:srgbClr val="F7901D"/>
            </a:soli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800"/>
                <a:buFont typeface="Arial"/>
                <a:buNone/>
              </a:pPr>
              <a:endParaRPr sz="1800" b="0" i="0" u="none" strike="noStrike" cap="none">
                <a:solidFill>
                  <a:srgbClr val="000000"/>
                </a:solidFill>
                <a:latin typeface="+mj-lt"/>
                <a:ea typeface="Calibri"/>
                <a:cs typeface="Calibri"/>
                <a:sym typeface="Calibri"/>
              </a:endParaRPr>
            </a:p>
          </p:txBody>
        </p:sp>
        <p:sp>
          <p:nvSpPr>
            <p:cNvPr id="100" name="Google Shape;100;p41"/>
            <p:cNvSpPr/>
            <p:nvPr/>
          </p:nvSpPr>
          <p:spPr>
            <a:xfrm>
              <a:off x="1" y="1"/>
              <a:ext cx="302530" cy="372598"/>
            </a:xfrm>
            <a:custGeom>
              <a:avLst/>
              <a:gdLst/>
              <a:ahLst/>
              <a:cxnLst/>
              <a:rect l="l" t="t" r="r" b="b"/>
              <a:pathLst>
                <a:path w="403373" h="496797" extrusionOk="0">
                  <a:moveTo>
                    <a:pt x="229368" y="0"/>
                  </a:moveTo>
                  <a:lnTo>
                    <a:pt x="384512" y="0"/>
                  </a:lnTo>
                  <a:lnTo>
                    <a:pt x="403373" y="93424"/>
                  </a:lnTo>
                  <a:cubicBezTo>
                    <a:pt x="403373" y="316201"/>
                    <a:pt x="222777" y="496797"/>
                    <a:pt x="0" y="496797"/>
                  </a:cubicBezTo>
                  <a:lnTo>
                    <a:pt x="0" y="341654"/>
                  </a:lnTo>
                  <a:cubicBezTo>
                    <a:pt x="137093" y="341654"/>
                    <a:pt x="248230" y="230517"/>
                    <a:pt x="248230" y="93424"/>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800"/>
                <a:buFont typeface="Arial"/>
                <a:buNone/>
              </a:pPr>
              <a:endParaRPr sz="1800" b="0" i="0" u="none" strike="noStrike" cap="none">
                <a:solidFill>
                  <a:srgbClr val="000000"/>
                </a:solidFill>
                <a:latin typeface="+mj-lt"/>
                <a:ea typeface="Calibri"/>
                <a:cs typeface="Calibri"/>
                <a:sym typeface="Calibri"/>
              </a:endParaRPr>
            </a:p>
          </p:txBody>
        </p:sp>
      </p:grpSp>
      <p:sp>
        <p:nvSpPr>
          <p:cNvPr id="101" name="Google Shape;101;p41"/>
          <p:cNvSpPr/>
          <p:nvPr/>
        </p:nvSpPr>
        <p:spPr>
          <a:xfrm rot="10800000">
            <a:off x="294" y="0"/>
            <a:ext cx="2888706" cy="2888509"/>
          </a:xfrm>
          <a:custGeom>
            <a:avLst/>
            <a:gdLst/>
            <a:ahLst/>
            <a:cxnLst/>
            <a:rect l="l" t="t" r="r" b="b"/>
            <a:pathLst>
              <a:path w="3826101" h="3851345" extrusionOk="0">
                <a:moveTo>
                  <a:pt x="3826101" y="0"/>
                </a:moveTo>
                <a:lnTo>
                  <a:pt x="3826101" y="584257"/>
                </a:lnTo>
                <a:lnTo>
                  <a:pt x="3672624" y="588138"/>
                </a:lnTo>
                <a:cubicBezTo>
                  <a:pt x="1952295" y="675341"/>
                  <a:pt x="584255" y="2097818"/>
                  <a:pt x="584255" y="3839818"/>
                </a:cubicBezTo>
                <a:lnTo>
                  <a:pt x="584819" y="3851345"/>
                </a:lnTo>
                <a:lnTo>
                  <a:pt x="564" y="3851345"/>
                </a:lnTo>
                <a:lnTo>
                  <a:pt x="0" y="3839817"/>
                </a:lnTo>
                <a:cubicBezTo>
                  <a:pt x="0" y="1785226"/>
                  <a:pt x="1613526" y="107493"/>
                  <a:pt x="3642558" y="4641"/>
                </a:cubicBezTo>
                <a:close/>
              </a:path>
            </a:pathLst>
          </a:custGeom>
          <a:gradFill>
            <a:gsLst>
              <a:gs pos="0">
                <a:srgbClr val="FF4E02"/>
              </a:gs>
              <a:gs pos="48000">
                <a:srgbClr val="F69323"/>
              </a:gs>
              <a:gs pos="100000">
                <a:srgbClr val="FABC75"/>
              </a:gs>
            </a:gsLst>
            <a:lin ang="16200038" scaled="0"/>
          </a:gradFill>
          <a:ln>
            <a:noFill/>
          </a:ln>
        </p:spPr>
        <p:txBody>
          <a:bodyPr spcFirstLastPara="1" wrap="square" lIns="68575" tIns="34275" rIns="68575" bIns="34275" anchor="ctr" anchorCtr="0">
            <a:noAutofit/>
          </a:bodyPr>
          <a:lstStyle/>
          <a:p>
            <a:pPr marL="0" marR="0" lvl="0" indent="0" algn="ctr"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mj-lt"/>
              <a:ea typeface="Calibri"/>
              <a:cs typeface="Calibri"/>
              <a:sym typeface="Calibri"/>
            </a:endParaRPr>
          </a:p>
        </p:txBody>
      </p:sp>
      <p:pic>
        <p:nvPicPr>
          <p:cNvPr id="102" name="Google Shape;102;p41"/>
          <p:cNvPicPr preferRelativeResize="0"/>
          <p:nvPr/>
        </p:nvPicPr>
        <p:blipFill rotWithShape="1">
          <a:blip r:embed="rId2">
            <a:alphaModFix/>
          </a:blip>
          <a:srcRect/>
          <a:stretch/>
        </p:blipFill>
        <p:spPr>
          <a:xfrm>
            <a:off x="7716337" y="414902"/>
            <a:ext cx="1012014" cy="345975"/>
          </a:xfrm>
          <a:prstGeom prst="rect">
            <a:avLst/>
          </a:prstGeom>
          <a:noFill/>
          <a:ln>
            <a:noFill/>
          </a:ln>
        </p:spPr>
      </p:pic>
      <p:sp>
        <p:nvSpPr>
          <p:cNvPr id="103" name="Google Shape;103;p41">
            <a:hlinkClick r:id="rId3"/>
          </p:cNvPr>
          <p:cNvSpPr/>
          <p:nvPr/>
        </p:nvSpPr>
        <p:spPr>
          <a:xfrm>
            <a:off x="3396050" y="3687400"/>
            <a:ext cx="1738200" cy="124500"/>
          </a:xfrm>
          <a:prstGeom prst="rect">
            <a:avLst/>
          </a:prstGeom>
          <a:noFill/>
          <a:ln>
            <a:noFill/>
          </a:ln>
        </p:spPr>
        <p:txBody>
          <a:bodyPr spcFirstLastPara="1" wrap="square" lIns="0" tIns="0" rIns="0" bIns="0" anchor="b" anchorCtr="0">
            <a:noAutofit/>
          </a:bodyPr>
          <a:lstStyle/>
          <a:p>
            <a:pPr marL="0" marR="0" lvl="0" indent="0" algn="l" rtl="0">
              <a:lnSpc>
                <a:spcPct val="150000"/>
              </a:lnSpc>
              <a:spcBef>
                <a:spcPts val="0"/>
              </a:spcBef>
              <a:spcAft>
                <a:spcPts val="0"/>
              </a:spcAft>
              <a:buClr>
                <a:schemeClr val="accent6"/>
              </a:buClr>
              <a:buSzPts val="1200"/>
              <a:buFont typeface="Trebuchet MS"/>
              <a:buNone/>
            </a:pPr>
            <a:r>
              <a:rPr lang="en" sz="1200" b="0" i="0" u="none" strike="noStrike" cap="none">
                <a:solidFill>
                  <a:schemeClr val="lt2"/>
                </a:solidFill>
                <a:latin typeface="+mj-lt"/>
                <a:ea typeface="Calibri"/>
                <a:cs typeface="Calibri"/>
                <a:sym typeface="Calibri"/>
              </a:rPr>
              <a:t>www.tigeranalytics.com</a:t>
            </a:r>
            <a:endParaRPr sz="1100" b="0" i="0" u="none" strike="noStrike" cap="none">
              <a:solidFill>
                <a:schemeClr val="lt2"/>
              </a:solidFill>
              <a:latin typeface="+mj-lt"/>
              <a:ea typeface="Calibri"/>
              <a:cs typeface="Calibri"/>
              <a:sym typeface="Calibri"/>
            </a:endParaRPr>
          </a:p>
        </p:txBody>
      </p:sp>
      <p:sp>
        <p:nvSpPr>
          <p:cNvPr id="104" name="Google Shape;104;p41">
            <a:hlinkClick r:id="rId4"/>
          </p:cNvPr>
          <p:cNvSpPr/>
          <p:nvPr/>
        </p:nvSpPr>
        <p:spPr>
          <a:xfrm>
            <a:off x="4030690" y="3923772"/>
            <a:ext cx="243000" cy="243000"/>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05" name="Google Shape;105;p41">
            <a:hlinkClick r:id="rId4"/>
          </p:cNvPr>
          <p:cNvSpPr/>
          <p:nvPr/>
        </p:nvSpPr>
        <p:spPr>
          <a:xfrm>
            <a:off x="4088728" y="3981818"/>
            <a:ext cx="126016" cy="126000"/>
          </a:xfrm>
          <a:custGeom>
            <a:avLst/>
            <a:gdLst/>
            <a:ahLst/>
            <a:cxnLst/>
            <a:rect l="l" t="t" r="r" b="b"/>
            <a:pathLst>
              <a:path w="3600450" h="3600000" extrusionOk="0">
                <a:moveTo>
                  <a:pt x="2443351" y="598336"/>
                </a:moveTo>
                <a:cubicBezTo>
                  <a:pt x="2344604" y="591283"/>
                  <a:pt x="2247735" y="605917"/>
                  <a:pt x="2175442" y="640945"/>
                </a:cubicBezTo>
                <a:cubicBezTo>
                  <a:pt x="1896180" y="785483"/>
                  <a:pt x="1772372" y="991259"/>
                  <a:pt x="1822862" y="1347778"/>
                </a:cubicBezTo>
                <a:cubicBezTo>
                  <a:pt x="1368677" y="1358195"/>
                  <a:pt x="773170" y="1076549"/>
                  <a:pt x="573365" y="710108"/>
                </a:cubicBezTo>
                <a:cubicBezTo>
                  <a:pt x="385362" y="875792"/>
                  <a:pt x="470466" y="1411198"/>
                  <a:pt x="774927" y="1531630"/>
                </a:cubicBezTo>
                <a:cubicBezTo>
                  <a:pt x="636580" y="1529584"/>
                  <a:pt x="591043" y="1502544"/>
                  <a:pt x="454598" y="1456258"/>
                </a:cubicBezTo>
                <a:cubicBezTo>
                  <a:pt x="501872" y="1904597"/>
                  <a:pt x="763983" y="1980208"/>
                  <a:pt x="973777" y="2064155"/>
                </a:cubicBezTo>
                <a:cubicBezTo>
                  <a:pt x="852534" y="2142597"/>
                  <a:pt x="745426" y="2079715"/>
                  <a:pt x="666580" y="2073364"/>
                </a:cubicBezTo>
                <a:cubicBezTo>
                  <a:pt x="760010" y="2372399"/>
                  <a:pt x="1073128" y="2490107"/>
                  <a:pt x="1270553" y="2449863"/>
                </a:cubicBezTo>
                <a:cubicBezTo>
                  <a:pt x="1134133" y="2645905"/>
                  <a:pt x="923075" y="2722647"/>
                  <a:pt x="376665" y="2759915"/>
                </a:cubicBezTo>
                <a:cubicBezTo>
                  <a:pt x="684120" y="2913251"/>
                  <a:pt x="911493" y="3028902"/>
                  <a:pt x="1355560" y="2998518"/>
                </a:cubicBezTo>
                <a:cubicBezTo>
                  <a:pt x="1849783" y="2992786"/>
                  <a:pt x="2282768" y="2746806"/>
                  <a:pt x="2447240" y="2585619"/>
                </a:cubicBezTo>
                <a:cubicBezTo>
                  <a:pt x="2693768" y="2358293"/>
                  <a:pt x="3006247" y="1801218"/>
                  <a:pt x="3003106" y="1197035"/>
                </a:cubicBezTo>
                <a:lnTo>
                  <a:pt x="3317867" y="907530"/>
                </a:lnTo>
                <a:lnTo>
                  <a:pt x="2965917" y="984828"/>
                </a:lnTo>
                <a:lnTo>
                  <a:pt x="3242424" y="653580"/>
                </a:lnTo>
                <a:cubicBezTo>
                  <a:pt x="3178746" y="675623"/>
                  <a:pt x="3001926" y="754111"/>
                  <a:pt x="2847650" y="820309"/>
                </a:cubicBezTo>
                <a:cubicBezTo>
                  <a:pt x="2777725" y="682087"/>
                  <a:pt x="2607930" y="610091"/>
                  <a:pt x="2443351" y="598336"/>
                </a:cubicBezTo>
                <a:close/>
                <a:moveTo>
                  <a:pt x="353268" y="0"/>
                </a:moveTo>
                <a:lnTo>
                  <a:pt x="3247182" y="0"/>
                </a:lnTo>
                <a:cubicBezTo>
                  <a:pt x="3442287" y="0"/>
                  <a:pt x="3600450" y="158163"/>
                  <a:pt x="3600450" y="353268"/>
                </a:cubicBezTo>
                <a:lnTo>
                  <a:pt x="3600450" y="3246732"/>
                </a:lnTo>
                <a:cubicBezTo>
                  <a:pt x="3600450" y="3441837"/>
                  <a:pt x="3442287" y="3600000"/>
                  <a:pt x="3247182" y="3600000"/>
                </a:cubicBezTo>
                <a:lnTo>
                  <a:pt x="353268" y="3600000"/>
                </a:lnTo>
                <a:cubicBezTo>
                  <a:pt x="158163" y="3600000"/>
                  <a:pt x="0" y="3441837"/>
                  <a:pt x="0" y="3246732"/>
                </a:cubicBezTo>
                <a:lnTo>
                  <a:pt x="0" y="353268"/>
                </a:lnTo>
                <a:cubicBezTo>
                  <a:pt x="0" y="158163"/>
                  <a:pt x="158163" y="0"/>
                  <a:pt x="353268"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06" name="Google Shape;106;p41">
            <a:hlinkClick r:id="rId5"/>
          </p:cNvPr>
          <p:cNvSpPr/>
          <p:nvPr/>
        </p:nvSpPr>
        <p:spPr>
          <a:xfrm>
            <a:off x="3713370" y="3923772"/>
            <a:ext cx="243000" cy="243000"/>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07" name="Google Shape;107;p41">
            <a:hlinkClick r:id="rId5"/>
          </p:cNvPr>
          <p:cNvSpPr/>
          <p:nvPr/>
        </p:nvSpPr>
        <p:spPr>
          <a:xfrm>
            <a:off x="3772848" y="3983251"/>
            <a:ext cx="119175" cy="119175"/>
          </a:xfrm>
          <a:custGeom>
            <a:avLst/>
            <a:gdLst/>
            <a:ahLst/>
            <a:cxnLst/>
            <a:rect l="l" t="t" r="r" b="b"/>
            <a:pathLst>
              <a:path w="4333647" h="4333647" extrusionOk="0">
                <a:moveTo>
                  <a:pt x="937082" y="1651039"/>
                </a:moveTo>
                <a:lnTo>
                  <a:pt x="937082" y="3354087"/>
                </a:lnTo>
                <a:lnTo>
                  <a:pt x="1469284" y="3354087"/>
                </a:lnTo>
                <a:lnTo>
                  <a:pt x="1469284" y="1651039"/>
                </a:lnTo>
                <a:lnTo>
                  <a:pt x="937082" y="1651039"/>
                </a:lnTo>
                <a:close/>
                <a:moveTo>
                  <a:pt x="2832769" y="1616621"/>
                </a:moveTo>
                <a:cubicBezTo>
                  <a:pt x="2664206" y="1616621"/>
                  <a:pt x="2516100" y="1654237"/>
                  <a:pt x="2405635" y="1758689"/>
                </a:cubicBezTo>
                <a:lnTo>
                  <a:pt x="2304094" y="1865710"/>
                </a:lnTo>
                <a:cubicBezTo>
                  <a:pt x="2300124" y="1749259"/>
                  <a:pt x="2300919" y="1715091"/>
                  <a:pt x="2299331" y="1651027"/>
                </a:cubicBezTo>
                <a:lnTo>
                  <a:pt x="1795366" y="1651027"/>
                </a:lnTo>
                <a:lnTo>
                  <a:pt x="1795366" y="3353420"/>
                </a:lnTo>
                <a:lnTo>
                  <a:pt x="2318381" y="3353150"/>
                </a:lnTo>
                <a:cubicBezTo>
                  <a:pt x="2319884" y="3034704"/>
                  <a:pt x="2319075" y="2716239"/>
                  <a:pt x="2322890" y="2397812"/>
                </a:cubicBezTo>
                <a:cubicBezTo>
                  <a:pt x="2327866" y="1982497"/>
                  <a:pt x="2877210" y="1989236"/>
                  <a:pt x="2899974" y="2349718"/>
                </a:cubicBezTo>
                <a:lnTo>
                  <a:pt x="2911179" y="3350999"/>
                </a:lnTo>
                <a:lnTo>
                  <a:pt x="3434195" y="3348350"/>
                </a:lnTo>
                <a:cubicBezTo>
                  <a:pt x="3431814" y="2937575"/>
                  <a:pt x="3427581" y="2508785"/>
                  <a:pt x="3418056" y="2102772"/>
                </a:cubicBezTo>
                <a:cubicBezTo>
                  <a:pt x="3334312" y="1659711"/>
                  <a:pt x="3010503" y="1642480"/>
                  <a:pt x="2832769" y="1616621"/>
                </a:cubicBezTo>
                <a:close/>
                <a:moveTo>
                  <a:pt x="1203183" y="812039"/>
                </a:moveTo>
                <a:cubicBezTo>
                  <a:pt x="1035222" y="812039"/>
                  <a:pt x="899067" y="948195"/>
                  <a:pt x="899067" y="1116155"/>
                </a:cubicBezTo>
                <a:cubicBezTo>
                  <a:pt x="899067" y="1284116"/>
                  <a:pt x="1035222" y="1420271"/>
                  <a:pt x="1203183" y="1420271"/>
                </a:cubicBezTo>
                <a:cubicBezTo>
                  <a:pt x="1371143" y="1420271"/>
                  <a:pt x="1507298" y="1284116"/>
                  <a:pt x="1507298" y="1116155"/>
                </a:cubicBezTo>
                <a:cubicBezTo>
                  <a:pt x="1507298" y="948195"/>
                  <a:pt x="1371143" y="812039"/>
                  <a:pt x="1203183" y="812039"/>
                </a:cubicBezTo>
                <a:close/>
                <a:moveTo>
                  <a:pt x="446104" y="0"/>
                </a:moveTo>
                <a:lnTo>
                  <a:pt x="3887543" y="0"/>
                </a:lnTo>
                <a:cubicBezTo>
                  <a:pt x="4133919" y="0"/>
                  <a:pt x="4333647" y="199728"/>
                  <a:pt x="4333647" y="446104"/>
                </a:cubicBezTo>
                <a:lnTo>
                  <a:pt x="4333647" y="3887543"/>
                </a:lnTo>
                <a:cubicBezTo>
                  <a:pt x="4333647" y="4133919"/>
                  <a:pt x="4133919" y="4333647"/>
                  <a:pt x="3887543" y="4333647"/>
                </a:cubicBezTo>
                <a:lnTo>
                  <a:pt x="446104" y="4333647"/>
                </a:lnTo>
                <a:cubicBezTo>
                  <a:pt x="199728" y="4333647"/>
                  <a:pt x="0" y="4133919"/>
                  <a:pt x="0" y="3887543"/>
                </a:cubicBezTo>
                <a:lnTo>
                  <a:pt x="0" y="446104"/>
                </a:lnTo>
                <a:cubicBezTo>
                  <a:pt x="0" y="199728"/>
                  <a:pt x="199728" y="0"/>
                  <a:pt x="446104"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08" name="Google Shape;108;p41">
            <a:hlinkClick r:id="rId6"/>
          </p:cNvPr>
          <p:cNvSpPr/>
          <p:nvPr/>
        </p:nvSpPr>
        <p:spPr>
          <a:xfrm>
            <a:off x="3396050" y="3923772"/>
            <a:ext cx="243000" cy="243000"/>
          </a:xfrm>
          <a:prstGeom prst="ellipse">
            <a:avLst/>
          </a:prstGeom>
          <a:solidFill>
            <a:schemeClr val="dk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09" name="Google Shape;109;p41">
            <a:hlinkClick r:id="rId6"/>
          </p:cNvPr>
          <p:cNvSpPr/>
          <p:nvPr/>
        </p:nvSpPr>
        <p:spPr>
          <a:xfrm>
            <a:off x="3481787" y="3969222"/>
            <a:ext cx="70755" cy="150465"/>
          </a:xfrm>
          <a:custGeom>
            <a:avLst/>
            <a:gdLst/>
            <a:ahLst/>
            <a:cxnLst/>
            <a:rect l="l" t="t" r="r" b="b"/>
            <a:pathLst>
              <a:path w="1415106" h="3009296" extrusionOk="0">
                <a:moveTo>
                  <a:pt x="1125580" y="0"/>
                </a:moveTo>
                <a:cubicBezTo>
                  <a:pt x="1374672" y="0"/>
                  <a:pt x="1406457" y="1262"/>
                  <a:pt x="1410322" y="11311"/>
                </a:cubicBezTo>
                <a:cubicBezTo>
                  <a:pt x="1412700" y="17533"/>
                  <a:pt x="1414646" y="134349"/>
                  <a:pt x="1414646" y="270901"/>
                </a:cubicBezTo>
                <a:cubicBezTo>
                  <a:pt x="1414646" y="454470"/>
                  <a:pt x="1412430" y="521414"/>
                  <a:pt x="1406078" y="527757"/>
                </a:cubicBezTo>
                <a:cubicBezTo>
                  <a:pt x="1399862" y="533982"/>
                  <a:pt x="1347779" y="536341"/>
                  <a:pt x="1216719" y="536341"/>
                </a:cubicBezTo>
                <a:cubicBezTo>
                  <a:pt x="1010440" y="536341"/>
                  <a:pt x="990574" y="540169"/>
                  <a:pt x="962492" y="585333"/>
                </a:cubicBezTo>
                <a:cubicBezTo>
                  <a:pt x="947275" y="609761"/>
                  <a:pt x="946113" y="620445"/>
                  <a:pt x="943924" y="752664"/>
                </a:cubicBezTo>
                <a:lnTo>
                  <a:pt x="941599" y="893900"/>
                </a:lnTo>
                <a:lnTo>
                  <a:pt x="1173690" y="893900"/>
                </a:lnTo>
                <a:cubicBezTo>
                  <a:pt x="1350860" y="893900"/>
                  <a:pt x="1407403" y="896016"/>
                  <a:pt x="1412727" y="902838"/>
                </a:cubicBezTo>
                <a:cubicBezTo>
                  <a:pt x="1417295" y="908709"/>
                  <a:pt x="1415268" y="958419"/>
                  <a:pt x="1406808" y="1047652"/>
                </a:cubicBezTo>
                <a:cubicBezTo>
                  <a:pt x="1399727" y="1122383"/>
                  <a:pt x="1387537" y="1252761"/>
                  <a:pt x="1379699" y="1337386"/>
                </a:cubicBezTo>
                <a:cubicBezTo>
                  <a:pt x="1371861" y="1422011"/>
                  <a:pt x="1363293" y="1496831"/>
                  <a:pt x="1360671" y="1503653"/>
                </a:cubicBezTo>
                <a:cubicBezTo>
                  <a:pt x="1356293" y="1515045"/>
                  <a:pt x="1338238" y="1516056"/>
                  <a:pt x="1138608" y="1516056"/>
                </a:cubicBezTo>
                <a:lnTo>
                  <a:pt x="921301" y="1516056"/>
                </a:lnTo>
                <a:lnTo>
                  <a:pt x="919463" y="2261569"/>
                </a:lnTo>
                <a:lnTo>
                  <a:pt x="917652" y="3007087"/>
                </a:lnTo>
                <a:lnTo>
                  <a:pt x="613202" y="3008952"/>
                </a:lnTo>
                <a:cubicBezTo>
                  <a:pt x="445757" y="3009979"/>
                  <a:pt x="306575" y="3008627"/>
                  <a:pt x="303910" y="3005979"/>
                </a:cubicBezTo>
                <a:cubicBezTo>
                  <a:pt x="301248" y="3003303"/>
                  <a:pt x="299069" y="2667045"/>
                  <a:pt x="299069" y="2258731"/>
                </a:cubicBezTo>
                <a:lnTo>
                  <a:pt x="299069" y="1516345"/>
                </a:lnTo>
                <a:lnTo>
                  <a:pt x="150682" y="1514413"/>
                </a:lnTo>
                <a:lnTo>
                  <a:pt x="2292" y="1512480"/>
                </a:lnTo>
                <a:lnTo>
                  <a:pt x="427" y="1212957"/>
                </a:lnTo>
                <a:cubicBezTo>
                  <a:pt x="-916" y="997785"/>
                  <a:pt x="843" y="910684"/>
                  <a:pt x="6665" y="903668"/>
                </a:cubicBezTo>
                <a:cubicBezTo>
                  <a:pt x="13019" y="896011"/>
                  <a:pt x="45497" y="893900"/>
                  <a:pt x="156920" y="893900"/>
                </a:cubicBezTo>
                <a:lnTo>
                  <a:pt x="299069" y="893900"/>
                </a:lnTo>
                <a:lnTo>
                  <a:pt x="299069" y="725433"/>
                </a:lnTo>
                <a:cubicBezTo>
                  <a:pt x="299069" y="542193"/>
                  <a:pt x="309354" y="464187"/>
                  <a:pt x="346631" y="364710"/>
                </a:cubicBezTo>
                <a:cubicBezTo>
                  <a:pt x="392425" y="242510"/>
                  <a:pt x="487918" y="132443"/>
                  <a:pt x="595844" y="77468"/>
                </a:cubicBezTo>
                <a:cubicBezTo>
                  <a:pt x="734266" y="6960"/>
                  <a:pt x="781863" y="0"/>
                  <a:pt x="1125580" y="0"/>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mj-lt"/>
              <a:ea typeface="Calibri"/>
              <a:cs typeface="Calibri"/>
              <a:sym typeface="Calibri"/>
            </a:endParaRPr>
          </a:p>
        </p:txBody>
      </p:sp>
      <p:sp>
        <p:nvSpPr>
          <p:cNvPr id="110" name="Google Shape;110;p41"/>
          <p:cNvSpPr txBox="1">
            <a:spLocks noGrp="1"/>
          </p:cNvSpPr>
          <p:nvPr>
            <p:ph type="body" idx="1"/>
          </p:nvPr>
        </p:nvSpPr>
        <p:spPr>
          <a:xfrm>
            <a:off x="3396050" y="1066800"/>
            <a:ext cx="4648200" cy="1112100"/>
          </a:xfrm>
          <a:prstGeom prst="rect">
            <a:avLst/>
          </a:prstGeom>
          <a:noFill/>
          <a:ln>
            <a:noFill/>
          </a:ln>
        </p:spPr>
        <p:txBody>
          <a:bodyPr spcFirstLastPara="1" wrap="square" lIns="0" tIns="0" rIns="0" bIns="0" anchor="t" anchorCtr="0">
            <a:noAutofit/>
          </a:bodyPr>
          <a:lstStyle>
            <a:lvl1pPr marL="457200" marR="0" lvl="0" indent="-228600" algn="l" rtl="0">
              <a:lnSpc>
                <a:spcPct val="90000"/>
              </a:lnSpc>
              <a:spcBef>
                <a:spcPts val="0"/>
              </a:spcBef>
              <a:spcAft>
                <a:spcPts val="0"/>
              </a:spcAft>
              <a:buClr>
                <a:schemeClr val="dk1"/>
              </a:buClr>
              <a:buSzPts val="6400"/>
              <a:buFont typeface="Poppins"/>
              <a:buNone/>
              <a:defRPr sz="6400" b="0" i="0" u="none" strike="noStrike" cap="none">
                <a:solidFill>
                  <a:schemeClr val="dk1"/>
                </a:solidFill>
                <a:latin typeface="+mj-lt"/>
                <a:ea typeface="Poppins"/>
                <a:cs typeface="Poppins"/>
                <a:sym typeface="Poppins"/>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dirty="0"/>
          </a:p>
        </p:txBody>
      </p:sp>
      <p:sp>
        <p:nvSpPr>
          <p:cNvPr id="111" name="Google Shape;111;p41"/>
          <p:cNvSpPr txBox="1">
            <a:spLocks noGrp="1"/>
          </p:cNvSpPr>
          <p:nvPr>
            <p:ph type="body" idx="2"/>
          </p:nvPr>
        </p:nvSpPr>
        <p:spPr>
          <a:xfrm>
            <a:off x="3396050" y="2125925"/>
            <a:ext cx="4648200" cy="2310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accent1"/>
              </a:buClr>
              <a:buSzPts val="1400"/>
              <a:buFont typeface="Poppins Medium"/>
              <a:buNone/>
              <a:defRPr sz="1400" b="0" i="0" u="none" strike="noStrike" cap="none">
                <a:solidFill>
                  <a:schemeClr val="accent1"/>
                </a:solidFill>
                <a:latin typeface="+mj-lt"/>
                <a:ea typeface="Poppins Medium"/>
                <a:cs typeface="Poppins Medium"/>
                <a:sym typeface="Poppins Medium"/>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12" name="Google Shape;112;p41"/>
          <p:cNvSpPr txBox="1">
            <a:spLocks noGrp="1"/>
          </p:cNvSpPr>
          <p:nvPr>
            <p:ph type="body" idx="3"/>
          </p:nvPr>
        </p:nvSpPr>
        <p:spPr>
          <a:xfrm>
            <a:off x="3396050" y="2452499"/>
            <a:ext cx="4648200" cy="19020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mj-lt"/>
                <a:ea typeface="Calibri"/>
                <a:cs typeface="Calibri"/>
                <a:sym typeface="Calibri"/>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13" name="Google Shape;113;p41"/>
          <p:cNvSpPr txBox="1">
            <a:spLocks noGrp="1"/>
          </p:cNvSpPr>
          <p:nvPr>
            <p:ph type="body" idx="4"/>
          </p:nvPr>
        </p:nvSpPr>
        <p:spPr>
          <a:xfrm>
            <a:off x="3396050" y="2671599"/>
            <a:ext cx="4648200" cy="153888"/>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chemeClr val="lt1"/>
              </a:buClr>
              <a:buSzPts val="1000"/>
              <a:buFont typeface="Arial"/>
              <a:buNone/>
              <a:defRPr sz="1000" b="0" i="0" u="none" strike="noStrike" cap="none">
                <a:solidFill>
                  <a:schemeClr val="lt2"/>
                </a:solidFill>
                <a:latin typeface="+mj-lt"/>
                <a:ea typeface="Calibri"/>
                <a:cs typeface="Calibri"/>
                <a:sym typeface="Calibri"/>
              </a:defRPr>
            </a:lvl1pPr>
            <a:lvl2pPr marL="914400" marR="0" lvl="1"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2pPr>
            <a:lvl3pPr marL="1371600" marR="0" lvl="2"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3pPr>
            <a:lvl4pPr marL="1828800" marR="0" lvl="3"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4pPr>
            <a:lvl5pPr marL="2286000" marR="0" lvl="4" indent="-228600" algn="ctr" rtl="0">
              <a:lnSpc>
                <a:spcPct val="100000"/>
              </a:lnSpc>
              <a:spcBef>
                <a:spcPts val="0"/>
              </a:spcBef>
              <a:spcAft>
                <a:spcPts val="0"/>
              </a:spcAft>
              <a:buClr>
                <a:schemeClr val="dk1"/>
              </a:buClr>
              <a:buSzPts val="600"/>
              <a:buFont typeface="Arial"/>
              <a:buNone/>
              <a:defRPr sz="6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150115898"/>
      </p:ext>
    </p:extLst>
  </p:cSld>
  <p:clrMapOvr>
    <a:masterClrMapping/>
  </p:clrMapOvr>
  <p:extLst>
    <p:ext uri="{DCECCB84-F9BA-43D5-87BE-67443E8EF086}">
      <p15:sldGuideLst xmlns:p15="http://schemas.microsoft.com/office/powerpoint/2012/main">
        <p15:guide id="1" pos="249">
          <p15:clr>
            <a:srgbClr val="FBAE40"/>
          </p15:clr>
        </p15:guide>
        <p15:guide id="2" orient="horz" pos="531">
          <p15:clr>
            <a:srgbClr val="FBAE40"/>
          </p15:clr>
        </p15:guide>
        <p15:guide id="3" pos="5511">
          <p15:clr>
            <a:srgbClr val="FBAE40"/>
          </p15:clr>
        </p15:guide>
        <p15:guide id="4" orient="horz" pos="293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36232475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69214"/>
            <a:ext cx="7543800" cy="2674620"/>
          </a:xfrm>
        </p:spPr>
        <p:txBody>
          <a:bodyPr anchor="b" anchorCtr="0">
            <a:normAutofit/>
          </a:bodyPr>
          <a:lstStyle>
            <a:lvl1pPr>
              <a:lnSpc>
                <a:spcPct val="85000"/>
              </a:lnSpc>
              <a:defRPr sz="6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3339846"/>
            <a:ext cx="7543800" cy="857250"/>
          </a:xfrm>
        </p:spPr>
        <p:txBody>
          <a:bodyPr lIns="91440" rIns="91440" anchor="t" anchorCtr="0">
            <a:normAutofit/>
          </a:bodyPr>
          <a:lstStyle>
            <a:lvl1pPr marL="0" indent="0">
              <a:buNone/>
              <a:defRPr sz="1800" cap="all" spc="150" baseline="0">
                <a:solidFill>
                  <a:schemeClr val="tx2"/>
                </a:solidFill>
                <a:latin typeface="+mj-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cxnSp>
        <p:nvCxnSpPr>
          <p:cNvPr id="9" name="Straight Connector 8"/>
          <p:cNvCxnSpPr/>
          <p:nvPr/>
        </p:nvCxnSpPr>
        <p:spPr>
          <a:xfrm>
            <a:off x="905744"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0321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59"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384301"/>
            <a:ext cx="3703320" cy="3017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1970982926"/>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14953"/>
            <a:ext cx="7543800" cy="10880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2296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384539"/>
            <a:ext cx="3703320" cy="552212"/>
          </a:xfrm>
        </p:spPr>
        <p:txBody>
          <a:bodyPr lIns="91440" rIns="91440" anchor="ctr">
            <a:normAutofit/>
          </a:bodyPr>
          <a:lstStyle>
            <a:lvl1pPr marL="0" indent="0">
              <a:buNone/>
              <a:defRPr sz="1500" b="0" cap="all"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63440" y="1936751"/>
            <a:ext cx="3703320" cy="2533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3501398002"/>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3678179"/>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8A87A34-81AB-432B-8DAE-1953F412C126}" type="datetimeFigureOut">
              <a:rPr lang="en-US" smtClean="0"/>
              <a:t>3/9/2023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83504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45769"/>
            <a:ext cx="2400300" cy="1714500"/>
          </a:xfrm>
        </p:spPr>
        <p:txBody>
          <a:bodyPr anchor="b">
            <a:normAutofit/>
          </a:bodyPr>
          <a:lstStyle>
            <a:lvl1pPr>
              <a:defRPr sz="27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600450" y="548640"/>
            <a:ext cx="4869180" cy="39433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194560"/>
            <a:ext cx="2400300" cy="2534343"/>
          </a:xfrm>
        </p:spPr>
        <p:txBody>
          <a:bodyPr lIns="91440" rIns="91440">
            <a:normAutofit/>
          </a:bodyPr>
          <a:lstStyle>
            <a:lvl1pPr marL="0" indent="0">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a:xfrm>
            <a:off x="349134" y="4844839"/>
            <a:ext cx="1963883" cy="273844"/>
          </a:xfrm>
        </p:spPr>
        <p:txBody>
          <a:bodyPr/>
          <a:lstStyle>
            <a:lvl1pPr algn="l">
              <a:defRPr/>
            </a:lvl1pPr>
          </a:lstStyle>
          <a:p>
            <a:fld id="{48A87A34-81AB-432B-8DAE-1953F412C126}" type="datetimeFigureOut">
              <a:rPr lang="en-US" smtClean="0"/>
              <a:t>3/9/2023</a:t>
            </a:fld>
            <a:endParaRPr lang="en-US" dirty="0"/>
          </a:p>
        </p:txBody>
      </p:sp>
      <p:sp>
        <p:nvSpPr>
          <p:cNvPr id="6" name="Footer Placeholder 5"/>
          <p:cNvSpPr>
            <a:spLocks noGrp="1"/>
          </p:cNvSpPr>
          <p:nvPr>
            <p:ph type="ftr" sz="quarter" idx="11"/>
          </p:nvPr>
        </p:nvSpPr>
        <p:spPr>
          <a:xfrm>
            <a:off x="3600450" y="4844839"/>
            <a:ext cx="3486150" cy="273844"/>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2313453578"/>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14750"/>
            <a:ext cx="9141619" cy="1428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368630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3806190"/>
            <a:ext cx="7584948" cy="617220"/>
          </a:xfrm>
        </p:spPr>
        <p:txBody>
          <a:bodyPr lIns="91440" tIns="0" rIns="91440" bIns="0" anchor="b">
            <a:noAutofit/>
          </a:bodyPr>
          <a:lstStyle>
            <a:lvl1pPr>
              <a:defRPr sz="27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3686307"/>
          </a:xfrm>
          <a:blipFill>
            <a:blip r:embed="rId2"/>
            <a:stretch>
              <a:fillRect/>
            </a:stretch>
          </a:blipFill>
        </p:spPr>
        <p:txBody>
          <a:bodyPr lIns="457200" tIns="457200"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22960" y="4430267"/>
            <a:ext cx="7584948" cy="445770"/>
          </a:xfrm>
        </p:spPr>
        <p:txBody>
          <a:bodyPr lIns="91440" tIns="0" rIns="91440" bIns="0">
            <a:normAutofit/>
          </a:bodyPr>
          <a:lstStyle>
            <a:lvl1pPr marL="0" indent="0">
              <a:spcBef>
                <a:spcPts val="0"/>
              </a:spcBef>
              <a:spcAft>
                <a:spcPts val="450"/>
              </a:spcAft>
              <a:buNone/>
              <a:defRPr sz="1125">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3/9/2023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a:defRPr/>
            </a:pPr>
            <a:r>
              <a:rPr lang="en-IN"/>
              <a:t>|    </a:t>
            </a:r>
            <a:fld id="{7B2119CD-3B2D-4CEB-B404-D2E3F8CD6D69}" type="slidenum">
              <a:rPr lang="en-IN" smtClean="0"/>
              <a:pPr>
                <a:defRPr/>
              </a:pPr>
              <a:t>‹#›</a:t>
            </a:fld>
            <a:endParaRPr lang="en-IN" dirty="0"/>
          </a:p>
        </p:txBody>
      </p:sp>
    </p:spTree>
    <p:extLst>
      <p:ext uri="{BB962C8B-B14F-4D97-AF65-F5344CB8AC3E}">
        <p14:creationId xmlns:p14="http://schemas.microsoft.com/office/powerpoint/2010/main" val="3930017640"/>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4750737"/>
            <a:ext cx="9144001" cy="494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14953"/>
            <a:ext cx="7543800" cy="108806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60" y="1384301"/>
            <a:ext cx="7543800" cy="301752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4844839"/>
            <a:ext cx="1854203" cy="273844"/>
          </a:xfrm>
          <a:prstGeom prst="rect">
            <a:avLst/>
          </a:prstGeom>
        </p:spPr>
        <p:txBody>
          <a:bodyPr vert="horz" lIns="91440" tIns="45720" rIns="91440" bIns="45720" rtlCol="0" anchor="ctr"/>
          <a:lstStyle>
            <a:lvl1pPr algn="l">
              <a:defRPr sz="675">
                <a:solidFill>
                  <a:srgbClr val="FFFFFF"/>
                </a:solidFill>
              </a:defRPr>
            </a:lvl1pPr>
          </a:lstStyle>
          <a:p>
            <a:fld id="{48A87A34-81AB-432B-8DAE-1953F412C126}" type="datetimeFigureOut">
              <a:rPr lang="en-US" smtClean="0"/>
              <a:pPr/>
              <a:t>3/9/2023</a:t>
            </a:fld>
            <a:endParaRPr lang="en-US" dirty="0"/>
          </a:p>
        </p:txBody>
      </p:sp>
      <p:sp>
        <p:nvSpPr>
          <p:cNvPr id="5" name="Footer Placeholder 4"/>
          <p:cNvSpPr>
            <a:spLocks noGrp="1"/>
          </p:cNvSpPr>
          <p:nvPr>
            <p:ph type="ftr" sz="quarter" idx="3"/>
          </p:nvPr>
        </p:nvSpPr>
        <p:spPr>
          <a:xfrm>
            <a:off x="2764639" y="4844839"/>
            <a:ext cx="3617103" cy="273844"/>
          </a:xfrm>
          <a:prstGeom prst="rect">
            <a:avLst/>
          </a:prstGeom>
        </p:spPr>
        <p:txBody>
          <a:bodyPr vert="horz" lIns="91440" tIns="45720" rIns="91440" bIns="45720" rtlCol="0" anchor="ctr"/>
          <a:lstStyle>
            <a:lvl1pPr algn="ctr">
              <a:defRPr sz="675"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4844839"/>
            <a:ext cx="984019" cy="273844"/>
          </a:xfrm>
          <a:prstGeom prst="rect">
            <a:avLst/>
          </a:prstGeom>
        </p:spPr>
        <p:txBody>
          <a:bodyPr vert="horz" lIns="91440" tIns="45720" rIns="91440" bIns="45720" rtlCol="0" anchor="ctr"/>
          <a:lstStyle>
            <a:lvl1pPr algn="r">
              <a:defRPr sz="788">
                <a:solidFill>
                  <a:srgbClr val="FFFFFF"/>
                </a:solidFill>
              </a:defRPr>
            </a:lvl1pPr>
          </a:lstStyle>
          <a:p>
            <a:pPr>
              <a:defRPr/>
            </a:pPr>
            <a:r>
              <a:rPr lang="en-IN"/>
              <a:t>|    </a:t>
            </a:r>
            <a:fld id="{7B2119CD-3B2D-4CEB-B404-D2E3F8CD6D69}" type="slidenum">
              <a:rPr lang="en-IN" smtClean="0"/>
              <a:pPr>
                <a:defRPr/>
              </a:pPr>
              <a:t>‹#›</a:t>
            </a:fld>
            <a:endParaRPr lang="en-IN" dirty="0"/>
          </a:p>
        </p:txBody>
      </p:sp>
      <p:cxnSp>
        <p:nvCxnSpPr>
          <p:cNvPr id="10" name="Straight Connector 9"/>
          <p:cNvCxnSpPr/>
          <p:nvPr/>
        </p:nvCxnSpPr>
        <p:spPr>
          <a:xfrm>
            <a:off x="895149" y="1303384"/>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1FD7E37F-D229-13ED-49E2-B1D14AFA5A5E}"/>
              </a:ext>
            </a:extLst>
          </p:cNvPr>
          <p:cNvSpPr txBox="1">
            <a:spLocks/>
          </p:cNvSpPr>
          <p:nvPr userDrawn="1"/>
        </p:nvSpPr>
        <p:spPr bwMode="gray">
          <a:xfrm>
            <a:off x="502920" y="4820603"/>
            <a:ext cx="3057981" cy="219076"/>
          </a:xfrm>
          <a:prstGeom prst="rect">
            <a:avLst/>
          </a:prstGeom>
        </p:spPr>
        <p:txBody>
          <a:bodyPr vert="horz" lIns="0" rIns="0" anchor="b" anchorCtr="0"/>
          <a:lstStyle>
            <a:lvl1pPr marL="0" indent="0" algn="l" defTabSz="457200" rtl="0" eaLnBrk="1" latinLnBrk="0" hangingPunct="1">
              <a:spcBef>
                <a:spcPct val="20000"/>
              </a:spcBef>
              <a:buFont typeface="Arial"/>
              <a:buNone/>
              <a:defRPr sz="900" kern="1200">
                <a:solidFill>
                  <a:schemeClr val="tx1"/>
                </a:solidFill>
                <a:latin typeface="Georgia"/>
                <a:ea typeface="+mn-ea"/>
                <a:cs typeface="Georgia"/>
              </a:defRPr>
            </a:lvl1pPr>
            <a:lvl2pPr marL="457200" indent="0" algn="l" defTabSz="457200" rtl="0" eaLnBrk="1" latinLnBrk="0" hangingPunct="1">
              <a:spcBef>
                <a:spcPct val="20000"/>
              </a:spcBef>
              <a:buFont typeface="Arial"/>
              <a:buNone/>
              <a:defRPr sz="900" kern="1200">
                <a:solidFill>
                  <a:schemeClr val="tx1"/>
                </a:solidFill>
                <a:latin typeface="Georgia"/>
                <a:ea typeface="+mn-ea"/>
                <a:cs typeface="Georgia"/>
              </a:defRPr>
            </a:lvl2pPr>
            <a:lvl3pPr marL="914400" indent="0" algn="l" defTabSz="457200" rtl="0" eaLnBrk="1" latinLnBrk="0" hangingPunct="1">
              <a:spcBef>
                <a:spcPct val="20000"/>
              </a:spcBef>
              <a:buFont typeface="Arial"/>
              <a:buNone/>
              <a:defRPr sz="900" kern="1200">
                <a:solidFill>
                  <a:schemeClr val="tx1"/>
                </a:solidFill>
                <a:latin typeface="Georgia"/>
                <a:ea typeface="+mn-ea"/>
                <a:cs typeface="Georgia"/>
              </a:defRPr>
            </a:lvl3pPr>
            <a:lvl4pPr marL="1371600" indent="0" algn="l" defTabSz="457200" rtl="0" eaLnBrk="1" latinLnBrk="0" hangingPunct="1">
              <a:spcBef>
                <a:spcPct val="20000"/>
              </a:spcBef>
              <a:buFont typeface="Arial"/>
              <a:buNone/>
              <a:defRPr sz="900" kern="1200">
                <a:solidFill>
                  <a:schemeClr val="tx1"/>
                </a:solidFill>
                <a:latin typeface="Georgia"/>
                <a:ea typeface="+mn-ea"/>
                <a:cs typeface="Georgia"/>
              </a:defRPr>
            </a:lvl4pPr>
            <a:lvl5pPr marL="1828800" indent="0" algn="l" defTabSz="457200" rtl="0" eaLnBrk="1" latinLnBrk="0" hangingPunct="1">
              <a:spcBef>
                <a:spcPct val="20000"/>
              </a:spcBef>
              <a:buFont typeface="Arial"/>
              <a:buNone/>
              <a:defRPr sz="900" kern="1200">
                <a:solidFill>
                  <a:schemeClr val="tx1"/>
                </a:solidFill>
                <a:latin typeface="Georgia"/>
                <a:ea typeface="+mn-ea"/>
                <a:cs typeface="Georgi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kumimoji="0" lang="en-US" sz="1000" b="0" i="0" u="none" strike="noStrike" kern="1200" cap="none" spc="0" normalizeH="0" baseline="0" noProof="0" dirty="0" err="1">
                <a:ln>
                  <a:noFill/>
                </a:ln>
                <a:solidFill>
                  <a:srgbClr val="FFFFFF"/>
                </a:solidFill>
                <a:effectLst/>
                <a:uLnTx/>
                <a:uFillTx/>
                <a:latin typeface="+mn-lt"/>
                <a:ea typeface="+mn-ea"/>
                <a:cs typeface="Calibri" panose="020F0502020204030204" pitchFamily="34" charset="0"/>
              </a:rPr>
              <a:t>Prprietary</a:t>
            </a:r>
            <a:r>
              <a:rPr kumimoji="0" lang="en-US" sz="1000" b="0" i="0" u="none" strike="noStrike" kern="1200" cap="none" spc="0" normalizeH="0" baseline="0" noProof="0" dirty="0">
                <a:ln>
                  <a:noFill/>
                </a:ln>
                <a:solidFill>
                  <a:srgbClr val="FFFFFF"/>
                </a:solidFill>
                <a:effectLst/>
                <a:uLnTx/>
                <a:uFillTx/>
                <a:latin typeface="+mn-lt"/>
                <a:ea typeface="+mn-ea"/>
                <a:cs typeface="Calibri" panose="020F0502020204030204" pitchFamily="34" charset="0"/>
              </a:rPr>
              <a:t> and confidential — do not distribute</a:t>
            </a:r>
          </a:p>
        </p:txBody>
      </p:sp>
      <p:sp>
        <p:nvSpPr>
          <p:cNvPr id="11" name="MSIPCMContentMarking" descr="{&quot;HashCode&quot;:-1589026337,&quot;Placement&quot;:&quot;Header&quot;,&quot;Top&quot;:0.0,&quot;Left&quot;:0.0,&quot;SlideWidth&quot;:720,&quot;SlideHeight&quot;:405}">
            <a:extLst>
              <a:ext uri="{FF2B5EF4-FFF2-40B4-BE49-F238E27FC236}">
                <a16:creationId xmlns:a16="http://schemas.microsoft.com/office/drawing/2014/main" id="{7D2CF930-57A3-4970-983D-F7FBA2143941}"/>
              </a:ext>
            </a:extLst>
          </p:cNvPr>
          <p:cNvSpPr txBox="1"/>
          <p:nvPr userDrawn="1"/>
        </p:nvSpPr>
        <p:spPr>
          <a:xfrm>
            <a:off x="0" y="0"/>
            <a:ext cx="679063" cy="296525"/>
          </a:xfrm>
          <a:prstGeom prst="rect">
            <a:avLst/>
          </a:prstGeom>
          <a:noFill/>
        </p:spPr>
        <p:txBody>
          <a:bodyPr vert="horz" wrap="square" lIns="0" tIns="0" rIns="0" bIns="0" rtlCol="0" anchor="ctr" anchorCtr="1">
            <a:spAutoFit/>
          </a:bodyPr>
          <a:lstStyle/>
          <a:p>
            <a:pPr algn="l">
              <a:spcBef>
                <a:spcPts val="0"/>
              </a:spcBef>
              <a:spcAft>
                <a:spcPts val="0"/>
              </a:spcAft>
            </a:pPr>
            <a:r>
              <a:rPr lang="en-US" sz="1200">
                <a:solidFill>
                  <a:srgbClr val="03C03C"/>
                </a:solidFill>
                <a:latin typeface="Calibri" panose="020F0502020204030204" pitchFamily="34" charset="0"/>
              </a:rPr>
              <a:t>Public</a:t>
            </a:r>
          </a:p>
        </p:txBody>
      </p:sp>
    </p:spTree>
    <p:extLst>
      <p:ext uri="{BB962C8B-B14F-4D97-AF65-F5344CB8AC3E}">
        <p14:creationId xmlns:p14="http://schemas.microsoft.com/office/powerpoint/2010/main" val="1722282350"/>
      </p:ext>
    </p:extLst>
  </p:cSld>
  <p:clrMap bg1="lt1" tx1="dk1" bg2="lt2" tx2="dk2" accent1="accent1" accent2="accent2" accent3="accent3" accent4="accent4" accent5="accent5" accent6="accent6" hlink="hlink" folHlink="folHlink"/>
  <p:sldLayoutIdLst>
    <p:sldLayoutId id="2147483886" r:id="rId1"/>
    <p:sldLayoutId id="2147483887" r:id="rId2"/>
    <p:sldLayoutId id="2147483888" r:id="rId3"/>
    <p:sldLayoutId id="2147483889" r:id="rId4"/>
    <p:sldLayoutId id="2147483890" r:id="rId5"/>
    <p:sldLayoutId id="2147483891" r:id="rId6"/>
    <p:sldLayoutId id="2147483892" r:id="rId7"/>
    <p:sldLayoutId id="2147483893" r:id="rId8"/>
    <p:sldLayoutId id="2147483894" r:id="rId9"/>
    <p:sldLayoutId id="2147483895" r:id="rId10"/>
    <p:sldLayoutId id="2147483896" r:id="rId11"/>
    <p:sldLayoutId id="2147483899" r:id="rId12"/>
    <p:sldLayoutId id="2147483900" r:id="rId13"/>
    <p:sldLayoutId id="2147483901" r:id="rId14"/>
    <p:sldLayoutId id="2147483850" r:id="rId15"/>
    <p:sldLayoutId id="2147483854" r:id="rId16"/>
    <p:sldLayoutId id="2147483861" r:id="rId17"/>
    <p:sldLayoutId id="2147483902" r:id="rId18"/>
    <p:sldLayoutId id="2147483903" r:id="rId19"/>
  </p:sldLayoutIdLst>
  <p:hf hdr="0"/>
  <p:txStyles>
    <p:titleStyle>
      <a:lvl1pPr algn="l" defTabSz="685800" rtl="0" eaLnBrk="1" latinLnBrk="0" hangingPunct="1">
        <a:lnSpc>
          <a:spcPct val="85000"/>
        </a:lnSpc>
        <a:spcBef>
          <a:spcPct val="0"/>
        </a:spcBef>
        <a:buNone/>
        <a:defRPr sz="3600" kern="1200" spc="-38" baseline="0">
          <a:solidFill>
            <a:schemeClr val="tx1">
              <a:lumMod val="75000"/>
              <a:lumOff val="2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1"/>
        </a:buClr>
        <a:buSzPct val="100000"/>
        <a:buFont typeface="Calibri" panose="020F0502020204030204" pitchFamily="34" charset="0"/>
        <a:buChar char=" "/>
        <a:defRPr sz="1500" kern="1200">
          <a:solidFill>
            <a:schemeClr val="tx1">
              <a:lumMod val="75000"/>
              <a:lumOff val="25000"/>
            </a:schemeClr>
          </a:solidFill>
          <a:latin typeface="+mn-lt"/>
          <a:ea typeface="+mn-ea"/>
          <a:cs typeface="+mn-cs"/>
        </a:defRPr>
      </a:lvl1pPr>
      <a:lvl2pPr marL="288036" indent="-137160" algn="l" defTabSz="685800" rtl="0" eaLnBrk="1" latinLnBrk="0" hangingPunct="1">
        <a:lnSpc>
          <a:spcPct val="90000"/>
        </a:lnSpc>
        <a:spcBef>
          <a:spcPts val="150"/>
        </a:spcBef>
        <a:spcAft>
          <a:spcPts val="300"/>
        </a:spcAft>
        <a:buClr>
          <a:schemeClr val="accent1"/>
        </a:buClr>
        <a:buFont typeface="Calibri" pitchFamily="34" charset="0"/>
        <a:buChar char="◦"/>
        <a:defRPr sz="1350" kern="1200">
          <a:solidFill>
            <a:schemeClr val="tx1">
              <a:lumMod val="75000"/>
              <a:lumOff val="25000"/>
            </a:schemeClr>
          </a:solidFill>
          <a:latin typeface="+mn-lt"/>
          <a:ea typeface="+mn-ea"/>
          <a:cs typeface="+mn-cs"/>
        </a:defRPr>
      </a:lvl2pPr>
      <a:lvl3pPr marL="42519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3pPr>
      <a:lvl4pPr marL="56235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4pPr>
      <a:lvl5pPr marL="699516" indent="-13716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5pPr>
      <a:lvl6pPr marL="8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6pPr>
      <a:lvl7pPr marL="9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7pPr>
      <a:lvl8pPr marL="112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8pPr>
      <a:lvl9pPr marL="1275000" indent="-171450" algn="l" defTabSz="685800" rtl="0" eaLnBrk="1" latinLnBrk="0" hangingPunct="1">
        <a:lnSpc>
          <a:spcPct val="90000"/>
        </a:lnSpc>
        <a:spcBef>
          <a:spcPts val="150"/>
        </a:spcBef>
        <a:spcAft>
          <a:spcPts val="300"/>
        </a:spcAft>
        <a:buClr>
          <a:schemeClr val="accent1"/>
        </a:buClr>
        <a:buFont typeface="Calibri" pitchFamily="34" charset="0"/>
        <a:buChar char="◦"/>
        <a:defRPr sz="1050" kern="1200">
          <a:solidFill>
            <a:schemeClr val="tx1">
              <a:lumMod val="75000"/>
              <a:lumOff val="2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8" Type="http://schemas.openxmlformats.org/officeDocument/2006/relationships/hyperlink" Target="http://bukobot.com/calibrating-using-dual-extruders-pdf" TargetMode="External"/><Relationship Id="rId13" Type="http://schemas.openxmlformats.org/officeDocument/2006/relationships/hyperlink" Target="https://en.wikipedia.org/wiki/Apache_Spark" TargetMode="External"/><Relationship Id="rId3" Type="http://schemas.openxmlformats.org/officeDocument/2006/relationships/hyperlink" Target="https://commons.wikimedia.org/wiki/File:Antu_ms-excel.svg" TargetMode="External"/><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0.png"/><Relationship Id="rId5" Type="http://schemas.openxmlformats.org/officeDocument/2006/relationships/hyperlink" Target="https://commons.wikimedia.org/wiki/File:System-users-3.svg" TargetMode="External"/><Relationship Id="rId10" Type="http://schemas.openxmlformats.org/officeDocument/2006/relationships/image" Target="../media/image9.png"/><Relationship Id="rId4" Type="http://schemas.openxmlformats.org/officeDocument/2006/relationships/image" Target="../media/image5.png"/><Relationship Id="rId9" Type="http://schemas.openxmlformats.org/officeDocument/2006/relationships/image" Target="../media/image8.png"/><Relationship Id="rId1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www.pngall.com/green-tick-png"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1"/>
          <p:cNvSpPr txBox="1">
            <a:spLocks noGrp="1"/>
          </p:cNvSpPr>
          <p:nvPr>
            <p:ph type="body" idx="4"/>
          </p:nvPr>
        </p:nvSpPr>
        <p:spPr>
          <a:xfrm rot="21266578">
            <a:off x="1573114" y="311520"/>
            <a:ext cx="7329154" cy="112415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Clr>
                <a:srgbClr val="000000"/>
              </a:buClr>
              <a:buSzPts val="2800"/>
              <a:buFont typeface="Arial"/>
              <a:buNone/>
            </a:pPr>
            <a:r>
              <a:rPr lang="en-US" sz="2400" spc="-50" dirty="0">
                <a:solidFill>
                  <a:schemeClr val="tx1">
                    <a:lumMod val="85000"/>
                    <a:lumOff val="15000"/>
                  </a:schemeClr>
                </a:solidFill>
              </a:rPr>
              <a:t>Automated Testing Framework</a:t>
            </a:r>
            <a:endParaRPr sz="2400" dirty="0">
              <a:solidFill>
                <a:schemeClr val="tx1"/>
              </a:solidFill>
              <a:latin typeface="+mj-lt"/>
            </a:endParaRPr>
          </a:p>
        </p:txBody>
      </p:sp>
      <p:sp>
        <p:nvSpPr>
          <p:cNvPr id="5" name="Text Placeholder 4">
            <a:extLst>
              <a:ext uri="{FF2B5EF4-FFF2-40B4-BE49-F238E27FC236}">
                <a16:creationId xmlns:a16="http://schemas.microsoft.com/office/drawing/2014/main" id="{668C10A3-41B2-BB94-3458-F1512D5ABBED}"/>
              </a:ext>
            </a:extLst>
          </p:cNvPr>
          <p:cNvSpPr>
            <a:spLocks noGrp="1"/>
          </p:cNvSpPr>
          <p:nvPr>
            <p:ph type="body" idx="3"/>
          </p:nvPr>
        </p:nvSpPr>
        <p:spPr>
          <a:xfrm>
            <a:off x="3742659" y="4869156"/>
            <a:ext cx="984085" cy="86806"/>
          </a:xfrm>
        </p:spPr>
        <p:txBody>
          <a:bodyPr/>
          <a:lstStyle/>
          <a:p>
            <a:r>
              <a:rPr lang="en-IN" dirty="0">
                <a:latin typeface="+mj-lt"/>
              </a:rPr>
              <a:t> 7</a:t>
            </a:r>
            <a:r>
              <a:rPr lang="en-IN" baseline="30000" dirty="0">
                <a:latin typeface="+mj-lt"/>
              </a:rPr>
              <a:t>t</a:t>
            </a:r>
            <a:r>
              <a:rPr lang="en-IN" dirty="0">
                <a:latin typeface="+mj-lt"/>
              </a:rPr>
              <a:t> Mar 2023</a:t>
            </a:r>
          </a:p>
        </p:txBody>
      </p:sp>
      <p:sp>
        <p:nvSpPr>
          <p:cNvPr id="3" name="TextBox 2">
            <a:extLst>
              <a:ext uri="{FF2B5EF4-FFF2-40B4-BE49-F238E27FC236}">
                <a16:creationId xmlns:a16="http://schemas.microsoft.com/office/drawing/2014/main" id="{9EFC46BE-A3AE-281F-864B-9623630B08FD}"/>
              </a:ext>
            </a:extLst>
          </p:cNvPr>
          <p:cNvSpPr txBox="1"/>
          <p:nvPr/>
        </p:nvSpPr>
        <p:spPr>
          <a:xfrm rot="21251323">
            <a:off x="2526551" y="1465755"/>
            <a:ext cx="5422280" cy="644279"/>
          </a:xfrm>
          <a:prstGeom prst="rect">
            <a:avLst/>
          </a:prstGeom>
          <a:noFill/>
        </p:spPr>
        <p:txBody>
          <a:bodyPr wrap="square">
            <a:spAutoFit/>
          </a:bodyPr>
          <a:lstStyle/>
          <a:p>
            <a:r>
              <a:rPr lang="en-US" sz="1800" b="1" spc="200" dirty="0">
                <a:solidFill>
                  <a:schemeClr val="tx1">
                    <a:lumMod val="85000"/>
                    <a:lumOff val="15000"/>
                  </a:schemeClr>
                </a:solidFill>
                <a:latin typeface="+mj-lt"/>
                <a:cs typeface="+mn-cs"/>
              </a:rPr>
              <a:t>Big data advanced analytics</a:t>
            </a:r>
          </a:p>
          <a:p>
            <a:endParaRPr lang="en-IN" b="1"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a:extLst>
              <a:ext uri="{FF2B5EF4-FFF2-40B4-BE49-F238E27FC236}">
                <a16:creationId xmlns:a16="http://schemas.microsoft.com/office/drawing/2014/main" id="{9661D21F-A897-49DB-EFF2-648B11B98012}"/>
              </a:ext>
            </a:extLst>
          </p:cNvPr>
          <p:cNvGraphicFramePr>
            <a:graphicFrameLocks noGrp="1"/>
          </p:cNvGraphicFramePr>
          <p:nvPr>
            <p:ph idx="1"/>
            <p:extLst>
              <p:ext uri="{D42A27DB-BD31-4B8C-83A1-F6EECF244321}">
                <p14:modId xmlns:p14="http://schemas.microsoft.com/office/powerpoint/2010/main" val="2313952551"/>
              </p:ext>
            </p:extLst>
          </p:nvPr>
        </p:nvGraphicFramePr>
        <p:xfrm>
          <a:off x="3600450" y="142240"/>
          <a:ext cx="4868863" cy="4565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 Placeholder 2">
            <a:extLst>
              <a:ext uri="{FF2B5EF4-FFF2-40B4-BE49-F238E27FC236}">
                <a16:creationId xmlns:a16="http://schemas.microsoft.com/office/drawing/2014/main" id="{A3C2F00F-480C-3A6D-D00B-0897AD608A06}"/>
              </a:ext>
            </a:extLst>
          </p:cNvPr>
          <p:cNvSpPr>
            <a:spLocks noGrp="1"/>
          </p:cNvSpPr>
          <p:nvPr>
            <p:ph type="body" sz="half" idx="2"/>
          </p:nvPr>
        </p:nvSpPr>
        <p:spPr>
          <a:xfrm>
            <a:off x="180339" y="968587"/>
            <a:ext cx="2657687" cy="2534343"/>
          </a:xfrm>
        </p:spPr>
        <p:txBody>
          <a:bodyPr/>
          <a:lstStyle/>
          <a:p>
            <a:pPr defTabSz="914400">
              <a:lnSpc>
                <a:spcPct val="85000"/>
              </a:lnSpc>
              <a:spcBef>
                <a:spcPct val="0"/>
              </a:spcBef>
            </a:pPr>
            <a:r>
              <a:rPr lang="en-US" sz="2700" spc="-50" dirty="0">
                <a:latin typeface="+mj-lt"/>
                <a:ea typeface="+mj-ea"/>
                <a:cs typeface="+mj-cs"/>
              </a:rPr>
              <a:t>UNDERSTANDING OF  CURRENT STATE OF QA  TESTING </a:t>
            </a:r>
          </a:p>
        </p:txBody>
      </p:sp>
      <p:sp>
        <p:nvSpPr>
          <p:cNvPr id="2" name="Date Placeholder 1">
            <a:extLst>
              <a:ext uri="{FF2B5EF4-FFF2-40B4-BE49-F238E27FC236}">
                <a16:creationId xmlns:a16="http://schemas.microsoft.com/office/drawing/2014/main" id="{82F4EB15-91EF-4D3B-86C8-529A4E8D0592}"/>
              </a:ext>
            </a:extLst>
          </p:cNvPr>
          <p:cNvSpPr>
            <a:spLocks noGrp="1"/>
          </p:cNvSpPr>
          <p:nvPr>
            <p:ph type="dt" sz="half" idx="10"/>
          </p:nvPr>
        </p:nvSpPr>
        <p:spPr>
          <a:prstGeom prst="rect">
            <a:avLst/>
          </a:prstGeom>
        </p:spPr>
        <p:txBody>
          <a:bodyPr vert="horz" lIns="91440" tIns="45720" rIns="91440" bIns="45720" rtlCol="0" anchor="ctr">
            <a:normAutofit/>
          </a:bodyPr>
          <a:lstStyle/>
          <a:p>
            <a:pPr>
              <a:spcAft>
                <a:spcPts val="600"/>
              </a:spcAft>
            </a:pPr>
            <a:fld id="{667F3802-69E3-487D-8876-C1F09C4FF926}" type="datetime5">
              <a:rPr lang="en-US" sz="900" smtClean="0"/>
              <a:pPr>
                <a:spcAft>
                  <a:spcPts val="600"/>
                </a:spcAft>
              </a:pPr>
              <a:t>9-Mar-23</a:t>
            </a:fld>
            <a:endParaRPr lang="en-US" sz="900"/>
          </a:p>
        </p:txBody>
      </p:sp>
      <p:sp>
        <p:nvSpPr>
          <p:cNvPr id="4" name="Slide Number Placeholder 3">
            <a:extLst>
              <a:ext uri="{FF2B5EF4-FFF2-40B4-BE49-F238E27FC236}">
                <a16:creationId xmlns:a16="http://schemas.microsoft.com/office/drawing/2014/main" id="{DA8B2552-F227-4A44-A6F3-8AC426C6FF26}"/>
              </a:ext>
            </a:extLst>
          </p:cNvPr>
          <p:cNvSpPr>
            <a:spLocks noGrp="1"/>
          </p:cNvSpPr>
          <p:nvPr>
            <p:ph type="sldNum" sz="quarter" idx="12"/>
          </p:nvPr>
        </p:nvSpPr>
        <p:spPr/>
        <p:txBody>
          <a:bodyPr vert="horz" lIns="91440" tIns="45720" rIns="91440" bIns="45720" rtlCol="0" anchor="ctr">
            <a:normAutofit/>
          </a:bodyPr>
          <a:lstStyle/>
          <a:p>
            <a:pPr>
              <a:spcAft>
                <a:spcPts val="600"/>
              </a:spcAft>
              <a:defRPr/>
            </a:pPr>
            <a:r>
              <a:rPr lang="en-US" sz="1050">
                <a:solidFill>
                  <a:schemeClr val="tx2"/>
                </a:solidFill>
              </a:rPr>
              <a:t>|    </a:t>
            </a:r>
            <a:fld id="{7B2119CD-3B2D-4CEB-B404-D2E3F8CD6D69}" type="slidenum">
              <a:rPr lang="en-US" sz="1050">
                <a:solidFill>
                  <a:schemeClr val="tx2"/>
                </a:solidFill>
              </a:rPr>
              <a:pPr>
                <a:spcAft>
                  <a:spcPts val="600"/>
                </a:spcAft>
                <a:defRPr/>
              </a:pPr>
              <a:t>2</a:t>
            </a:fld>
            <a:endParaRPr lang="en-US" sz="1050">
              <a:solidFill>
                <a:schemeClr val="tx2"/>
              </a:solidFill>
            </a:endParaRPr>
          </a:p>
        </p:txBody>
      </p:sp>
    </p:spTree>
    <p:extLst>
      <p:ext uri="{BB962C8B-B14F-4D97-AF65-F5344CB8AC3E}">
        <p14:creationId xmlns:p14="http://schemas.microsoft.com/office/powerpoint/2010/main" val="1101451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5FB000-CBD4-457B-BC22-CA41B93F8692}"/>
              </a:ext>
            </a:extLst>
          </p:cNvPr>
          <p:cNvSpPr>
            <a:spLocks noGrp="1"/>
          </p:cNvSpPr>
          <p:nvPr>
            <p:ph type="sldNum" sz="quarter" idx="12"/>
          </p:nvPr>
        </p:nvSpPr>
        <p:spPr/>
        <p:txBody>
          <a:bodyPr/>
          <a:lstStyle/>
          <a:p>
            <a:fld id="{756435A7-62F0-4006-BE75-08D2CFEB5621}" type="slidenum">
              <a:rPr lang="en-US" altLang="en-US" smtClean="0"/>
              <a:pPr/>
              <a:t>3</a:t>
            </a:fld>
            <a:endParaRPr lang="en-US" altLang="en-US"/>
          </a:p>
        </p:txBody>
      </p:sp>
      <p:sp>
        <p:nvSpPr>
          <p:cNvPr id="2" name="Title 1">
            <a:extLst>
              <a:ext uri="{FF2B5EF4-FFF2-40B4-BE49-F238E27FC236}">
                <a16:creationId xmlns:a16="http://schemas.microsoft.com/office/drawing/2014/main" id="{A97E6F86-1429-4639-8C61-E8F87A2907C6}"/>
              </a:ext>
            </a:extLst>
          </p:cNvPr>
          <p:cNvSpPr>
            <a:spLocks noGrp="1"/>
          </p:cNvSpPr>
          <p:nvPr>
            <p:ph type="title" idx="4294967295"/>
          </p:nvPr>
        </p:nvSpPr>
        <p:spPr>
          <a:xfrm>
            <a:off x="860541" y="94168"/>
            <a:ext cx="8137525" cy="390525"/>
          </a:xfrm>
        </p:spPr>
        <p:txBody>
          <a:bodyPr>
            <a:normAutofit fontScale="90000"/>
          </a:bodyPr>
          <a:lstStyle/>
          <a:p>
            <a:r>
              <a:rPr lang="en-US" dirty="0"/>
              <a:t>Automated  Testing Framework Overview</a:t>
            </a:r>
          </a:p>
        </p:txBody>
      </p:sp>
      <p:pic>
        <p:nvPicPr>
          <p:cNvPr id="6" name="Content Placeholder 5">
            <a:extLst>
              <a:ext uri="{FF2B5EF4-FFF2-40B4-BE49-F238E27FC236}">
                <a16:creationId xmlns:a16="http://schemas.microsoft.com/office/drawing/2014/main" id="{5DFF3519-D9D6-4C58-9F44-B31725F52F7F}"/>
              </a:ext>
            </a:extLst>
          </p:cNvPr>
          <p:cNvPicPr>
            <a:picLocks noGrp="1" noChangeAspect="1"/>
          </p:cNvPicPr>
          <p:nvPr>
            <p:ph idx="4294967295"/>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669194" y="1319602"/>
            <a:ext cx="497805" cy="497805"/>
          </a:xfrm>
        </p:spPr>
      </p:pic>
      <p:sp>
        <p:nvSpPr>
          <p:cNvPr id="8" name="TextBox 7">
            <a:extLst>
              <a:ext uri="{FF2B5EF4-FFF2-40B4-BE49-F238E27FC236}">
                <a16:creationId xmlns:a16="http://schemas.microsoft.com/office/drawing/2014/main" id="{81CBED1F-2112-42E5-BDD5-44E67F44D359}"/>
              </a:ext>
            </a:extLst>
          </p:cNvPr>
          <p:cNvSpPr txBox="1"/>
          <p:nvPr/>
        </p:nvSpPr>
        <p:spPr>
          <a:xfrm>
            <a:off x="2085825" y="1079663"/>
            <a:ext cx="1646069" cy="276999"/>
          </a:xfrm>
          <a:prstGeom prst="rect">
            <a:avLst/>
          </a:prstGeom>
          <a:noFill/>
        </p:spPr>
        <p:txBody>
          <a:bodyPr wrap="square" rtlCol="0">
            <a:spAutoFit/>
          </a:bodyPr>
          <a:lstStyle/>
          <a:p>
            <a:r>
              <a:rPr lang="en-US" sz="1200" dirty="0"/>
              <a:t>Source To Target Config</a:t>
            </a:r>
          </a:p>
        </p:txBody>
      </p:sp>
      <p:sp>
        <p:nvSpPr>
          <p:cNvPr id="11" name="Rectangle 10">
            <a:extLst>
              <a:ext uri="{FF2B5EF4-FFF2-40B4-BE49-F238E27FC236}">
                <a16:creationId xmlns:a16="http://schemas.microsoft.com/office/drawing/2014/main" id="{4845AB71-D00E-4378-A939-BE1F317FA4C4}"/>
              </a:ext>
            </a:extLst>
          </p:cNvPr>
          <p:cNvSpPr/>
          <p:nvPr/>
        </p:nvSpPr>
        <p:spPr bwMode="auto">
          <a:xfrm>
            <a:off x="4929304" y="2725858"/>
            <a:ext cx="1662580" cy="207749"/>
          </a:xfrm>
          <a:prstGeom prst="rect">
            <a:avLst/>
          </a:prstGeom>
          <a:solidFill>
            <a:srgbClr val="2A8DBA"/>
          </a:solidFill>
          <a:ln w="12700" cap="flat" cmpd="sng" algn="ctr">
            <a:solidFill>
              <a:schemeClr val="accent1"/>
            </a:solid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defTabSz="685800" fontAlgn="base">
              <a:spcBef>
                <a:spcPct val="50000"/>
              </a:spcBef>
              <a:spcAft>
                <a:spcPct val="50000"/>
              </a:spcAft>
            </a:pPr>
            <a:r>
              <a:rPr lang="en-US" sz="1350" b="1" dirty="0"/>
              <a:t>Auto  Testing Engine</a:t>
            </a:r>
          </a:p>
        </p:txBody>
      </p:sp>
      <p:pic>
        <p:nvPicPr>
          <p:cNvPr id="13" name="Picture 12">
            <a:extLst>
              <a:ext uri="{FF2B5EF4-FFF2-40B4-BE49-F238E27FC236}">
                <a16:creationId xmlns:a16="http://schemas.microsoft.com/office/drawing/2014/main" id="{D3E47634-8612-451A-9979-63D8058B95F7}"/>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170351" y="2187889"/>
            <a:ext cx="958974" cy="958974"/>
          </a:xfrm>
          <a:prstGeom prst="rect">
            <a:avLst/>
          </a:prstGeom>
        </p:spPr>
      </p:pic>
      <p:sp>
        <p:nvSpPr>
          <p:cNvPr id="16" name="TextBox 15">
            <a:extLst>
              <a:ext uri="{FF2B5EF4-FFF2-40B4-BE49-F238E27FC236}">
                <a16:creationId xmlns:a16="http://schemas.microsoft.com/office/drawing/2014/main" id="{130959BF-B495-4B23-84FC-8AD0BC1CCFAC}"/>
              </a:ext>
            </a:extLst>
          </p:cNvPr>
          <p:cNvSpPr txBox="1"/>
          <p:nvPr/>
        </p:nvSpPr>
        <p:spPr>
          <a:xfrm>
            <a:off x="1917" y="1918285"/>
            <a:ext cx="1987917" cy="276999"/>
          </a:xfrm>
          <a:prstGeom prst="rect">
            <a:avLst/>
          </a:prstGeom>
          <a:noFill/>
        </p:spPr>
        <p:txBody>
          <a:bodyPr wrap="square" rtlCol="0">
            <a:spAutoFit/>
          </a:bodyPr>
          <a:lstStyle/>
          <a:p>
            <a:r>
              <a:rPr lang="en-US" sz="1200" dirty="0"/>
              <a:t>SME/Architect/Developer</a:t>
            </a:r>
          </a:p>
        </p:txBody>
      </p:sp>
      <p:pic>
        <p:nvPicPr>
          <p:cNvPr id="17" name="Content Placeholder 5">
            <a:extLst>
              <a:ext uri="{FF2B5EF4-FFF2-40B4-BE49-F238E27FC236}">
                <a16:creationId xmlns:a16="http://schemas.microsoft.com/office/drawing/2014/main" id="{BDCBD993-E92C-47E5-A285-A3CE40EC1AB0}"/>
              </a:ext>
            </a:extLst>
          </p:cNvPr>
          <p:cNvPicPr>
            <a:picLocks noChangeAspect="1"/>
          </p:cNvPicPr>
          <p:nvPr/>
        </p:nvPicPr>
        <p:blipFill>
          <a:blip r:embed="rId6"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bwMode="auto">
          <a:xfrm>
            <a:off x="4644368" y="1285280"/>
            <a:ext cx="587363" cy="587363"/>
          </a:xfrm>
          <a:prstGeom prst="rect">
            <a:avLst/>
          </a:prstGeom>
          <a:noFill/>
          <a:ln w="9525">
            <a:noFill/>
            <a:miter lim="800000"/>
            <a:headEnd/>
            <a:tailEnd/>
          </a:ln>
        </p:spPr>
      </p:pic>
      <p:sp>
        <p:nvSpPr>
          <p:cNvPr id="18" name="TextBox 17">
            <a:extLst>
              <a:ext uri="{FF2B5EF4-FFF2-40B4-BE49-F238E27FC236}">
                <a16:creationId xmlns:a16="http://schemas.microsoft.com/office/drawing/2014/main" id="{5DB14DBF-C74B-4EBE-8956-398FB7584B7E}"/>
              </a:ext>
            </a:extLst>
          </p:cNvPr>
          <p:cNvSpPr txBox="1"/>
          <p:nvPr/>
        </p:nvSpPr>
        <p:spPr>
          <a:xfrm>
            <a:off x="4393785" y="1809262"/>
            <a:ext cx="1145803" cy="276999"/>
          </a:xfrm>
          <a:prstGeom prst="rect">
            <a:avLst/>
          </a:prstGeom>
          <a:noFill/>
        </p:spPr>
        <p:txBody>
          <a:bodyPr wrap="square" rtlCol="0">
            <a:spAutoFit/>
          </a:bodyPr>
          <a:lstStyle/>
          <a:p>
            <a:r>
              <a:rPr lang="en-US" sz="1200" dirty="0"/>
              <a:t>Testing Config</a:t>
            </a:r>
          </a:p>
        </p:txBody>
      </p:sp>
      <p:cxnSp>
        <p:nvCxnSpPr>
          <p:cNvPr id="22" name="Connector: Elbow 21">
            <a:extLst>
              <a:ext uri="{FF2B5EF4-FFF2-40B4-BE49-F238E27FC236}">
                <a16:creationId xmlns:a16="http://schemas.microsoft.com/office/drawing/2014/main" id="{3F09C96A-96FF-4E39-9BC2-C3AA0CD58A13}"/>
              </a:ext>
            </a:extLst>
          </p:cNvPr>
          <p:cNvCxnSpPr>
            <a:cxnSpLocks/>
            <a:endCxn id="44" idx="0"/>
          </p:cNvCxnSpPr>
          <p:nvPr/>
        </p:nvCxnSpPr>
        <p:spPr bwMode="auto">
          <a:xfrm rot="16200000" flipH="1">
            <a:off x="2878560" y="2001447"/>
            <a:ext cx="946482" cy="562111"/>
          </a:xfrm>
          <a:prstGeom prst="bentConnector3">
            <a:avLst>
              <a:gd name="adj1" fmla="val 37743"/>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4" name="Connector: Elbow 23">
            <a:extLst>
              <a:ext uri="{FF2B5EF4-FFF2-40B4-BE49-F238E27FC236}">
                <a16:creationId xmlns:a16="http://schemas.microsoft.com/office/drawing/2014/main" id="{A3E2F639-B7C6-4B18-BC26-AC9484CD36F2}"/>
              </a:ext>
            </a:extLst>
          </p:cNvPr>
          <p:cNvCxnSpPr>
            <a:cxnSpLocks/>
            <a:stCxn id="6" idx="2"/>
            <a:endCxn id="11" idx="0"/>
          </p:cNvCxnSpPr>
          <p:nvPr/>
        </p:nvCxnSpPr>
        <p:spPr bwMode="auto">
          <a:xfrm rot="16200000" flipH="1">
            <a:off x="3885120" y="850383"/>
            <a:ext cx="908451" cy="2842497"/>
          </a:xfrm>
          <a:prstGeom prst="bentConnector3">
            <a:avLst>
              <a:gd name="adj1" fmla="val 50000"/>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6" name="Connector: Elbow 25">
            <a:extLst>
              <a:ext uri="{FF2B5EF4-FFF2-40B4-BE49-F238E27FC236}">
                <a16:creationId xmlns:a16="http://schemas.microsoft.com/office/drawing/2014/main" id="{C0ED4DD9-7939-4C23-9C7E-D4D27F1D582A}"/>
              </a:ext>
            </a:extLst>
          </p:cNvPr>
          <p:cNvCxnSpPr>
            <a:cxnSpLocks/>
            <a:stCxn id="17" idx="2"/>
          </p:cNvCxnSpPr>
          <p:nvPr/>
        </p:nvCxnSpPr>
        <p:spPr bwMode="auto">
          <a:xfrm rot="16200000" flipH="1">
            <a:off x="4763128" y="2047564"/>
            <a:ext cx="834192" cy="484349"/>
          </a:xfrm>
          <a:prstGeom prst="bentConnector3">
            <a:avLst>
              <a:gd name="adj1" fmla="val 36196"/>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29" name="Picture 28">
            <a:extLst>
              <a:ext uri="{FF2B5EF4-FFF2-40B4-BE49-F238E27FC236}">
                <a16:creationId xmlns:a16="http://schemas.microsoft.com/office/drawing/2014/main" id="{B1F654F4-ABB9-471D-B305-14EC93602015}"/>
              </a:ext>
            </a:extLst>
          </p:cNvPr>
          <p:cNvPicPr>
            <a:picLocks noChangeAspect="1"/>
          </p:cNvPicPr>
          <p:nvPr/>
        </p:nvPicPr>
        <p:blipFill>
          <a:blip r:embed="rId7" cstate="print">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5061124" y="3544259"/>
            <a:ext cx="486881" cy="486881"/>
          </a:xfrm>
          <a:prstGeom prst="rect">
            <a:avLst/>
          </a:prstGeom>
        </p:spPr>
      </p:pic>
      <p:sp>
        <p:nvSpPr>
          <p:cNvPr id="30" name="TextBox 29">
            <a:extLst>
              <a:ext uri="{FF2B5EF4-FFF2-40B4-BE49-F238E27FC236}">
                <a16:creationId xmlns:a16="http://schemas.microsoft.com/office/drawing/2014/main" id="{2CAA4843-9A92-4437-B923-7A30C473D4C4}"/>
              </a:ext>
            </a:extLst>
          </p:cNvPr>
          <p:cNvSpPr txBox="1"/>
          <p:nvPr/>
        </p:nvSpPr>
        <p:spPr>
          <a:xfrm>
            <a:off x="4929304" y="4087445"/>
            <a:ext cx="918929" cy="196208"/>
          </a:xfrm>
          <a:prstGeom prst="rect">
            <a:avLst/>
          </a:prstGeom>
          <a:noFill/>
        </p:spPr>
        <p:txBody>
          <a:bodyPr wrap="square" rtlCol="0">
            <a:spAutoFit/>
          </a:bodyPr>
          <a:lstStyle/>
          <a:p>
            <a:r>
              <a:rPr lang="en-US" sz="675" dirty="0"/>
              <a:t>Protocol Summary</a:t>
            </a:r>
          </a:p>
        </p:txBody>
      </p:sp>
      <p:pic>
        <p:nvPicPr>
          <p:cNvPr id="31" name="Picture 30">
            <a:extLst>
              <a:ext uri="{FF2B5EF4-FFF2-40B4-BE49-F238E27FC236}">
                <a16:creationId xmlns:a16="http://schemas.microsoft.com/office/drawing/2014/main" id="{05CA5571-8E15-4633-9697-560F654C7E2D}"/>
              </a:ext>
            </a:extLst>
          </p:cNvPr>
          <p:cNvPicPr>
            <a:picLocks noChangeAspect="1"/>
          </p:cNvPicPr>
          <p:nvPr/>
        </p:nvPicPr>
        <p:blipFill>
          <a:blip r:embed="rId7" cstate="print">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6053954" y="3544259"/>
            <a:ext cx="486881" cy="486881"/>
          </a:xfrm>
          <a:prstGeom prst="rect">
            <a:avLst/>
          </a:prstGeom>
        </p:spPr>
      </p:pic>
      <p:sp>
        <p:nvSpPr>
          <p:cNvPr id="32" name="TextBox 31">
            <a:extLst>
              <a:ext uri="{FF2B5EF4-FFF2-40B4-BE49-F238E27FC236}">
                <a16:creationId xmlns:a16="http://schemas.microsoft.com/office/drawing/2014/main" id="{350EA2E0-48D4-424C-BD77-D780E02E6EE6}"/>
              </a:ext>
            </a:extLst>
          </p:cNvPr>
          <p:cNvSpPr txBox="1"/>
          <p:nvPr/>
        </p:nvSpPr>
        <p:spPr>
          <a:xfrm>
            <a:off x="5837929" y="4079562"/>
            <a:ext cx="918929" cy="196208"/>
          </a:xfrm>
          <a:prstGeom prst="rect">
            <a:avLst/>
          </a:prstGeom>
          <a:noFill/>
        </p:spPr>
        <p:txBody>
          <a:bodyPr wrap="square" rtlCol="0">
            <a:spAutoFit/>
          </a:bodyPr>
          <a:lstStyle/>
          <a:p>
            <a:r>
              <a:rPr lang="en-US" sz="675" dirty="0"/>
              <a:t>Testcase Summary</a:t>
            </a:r>
          </a:p>
        </p:txBody>
      </p:sp>
      <p:cxnSp>
        <p:nvCxnSpPr>
          <p:cNvPr id="34" name="Connector: Elbow 33">
            <a:extLst>
              <a:ext uri="{FF2B5EF4-FFF2-40B4-BE49-F238E27FC236}">
                <a16:creationId xmlns:a16="http://schemas.microsoft.com/office/drawing/2014/main" id="{606B54B7-C73D-4E4A-956C-233AAE05303D}"/>
              </a:ext>
            </a:extLst>
          </p:cNvPr>
          <p:cNvCxnSpPr>
            <a:cxnSpLocks/>
            <a:stCxn id="11" idx="2"/>
            <a:endCxn id="29" idx="0"/>
          </p:cNvCxnSpPr>
          <p:nvPr/>
        </p:nvCxnSpPr>
        <p:spPr bwMode="auto">
          <a:xfrm rot="5400000">
            <a:off x="5227254" y="3010919"/>
            <a:ext cx="610652" cy="456029"/>
          </a:xfrm>
          <a:prstGeom prst="bentConnector3">
            <a:avLst>
              <a:gd name="adj1" fmla="val 50000"/>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6" name="Connector: Elbow 35">
            <a:extLst>
              <a:ext uri="{FF2B5EF4-FFF2-40B4-BE49-F238E27FC236}">
                <a16:creationId xmlns:a16="http://schemas.microsoft.com/office/drawing/2014/main" id="{872F2AD5-C6EE-4515-9E8F-5CA8A42142BA}"/>
              </a:ext>
            </a:extLst>
          </p:cNvPr>
          <p:cNvCxnSpPr>
            <a:cxnSpLocks/>
            <a:stCxn id="11" idx="2"/>
            <a:endCxn id="31" idx="0"/>
          </p:cNvCxnSpPr>
          <p:nvPr/>
        </p:nvCxnSpPr>
        <p:spPr bwMode="auto">
          <a:xfrm rot="16200000" flipH="1">
            <a:off x="5723668" y="2970532"/>
            <a:ext cx="610652" cy="536801"/>
          </a:xfrm>
          <a:prstGeom prst="bentConnector3">
            <a:avLst>
              <a:gd name="adj1" fmla="val 50000"/>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Straight Arrow Connector 38">
            <a:extLst>
              <a:ext uri="{FF2B5EF4-FFF2-40B4-BE49-F238E27FC236}">
                <a16:creationId xmlns:a16="http://schemas.microsoft.com/office/drawing/2014/main" id="{9A748F44-E476-4197-B574-0FBF8BA99366}"/>
              </a:ext>
            </a:extLst>
          </p:cNvPr>
          <p:cNvCxnSpPr>
            <a:cxnSpLocks/>
            <a:stCxn id="49" idx="1"/>
            <a:endCxn id="17" idx="3"/>
          </p:cNvCxnSpPr>
          <p:nvPr/>
        </p:nvCxnSpPr>
        <p:spPr bwMode="auto">
          <a:xfrm flipH="1">
            <a:off x="5231731" y="1576028"/>
            <a:ext cx="597006" cy="2934"/>
          </a:xfrm>
          <a:prstGeom prst="straightConnector1">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6" name="Picture 2" descr="Image result for delta lake icon">
            <a:extLst>
              <a:ext uri="{FF2B5EF4-FFF2-40B4-BE49-F238E27FC236}">
                <a16:creationId xmlns:a16="http://schemas.microsoft.com/office/drawing/2014/main" id="{C8D02FE8-6A23-404C-B66E-19F8ED34673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740491" y="3565550"/>
            <a:ext cx="663268" cy="541529"/>
          </a:xfrm>
          <a:prstGeom prst="rect">
            <a:avLst/>
          </a:prstGeom>
          <a:noFill/>
          <a:extLst>
            <a:ext uri="{909E8E84-426E-40DD-AFC4-6F175D3DCCD1}">
              <a14:hiddenFill xmlns:a14="http://schemas.microsoft.com/office/drawing/2010/main">
                <a:solidFill>
                  <a:srgbClr val="FFFFFF"/>
                </a:solidFill>
              </a14:hiddenFill>
            </a:ext>
          </a:extLst>
        </p:spPr>
      </p:pic>
      <p:cxnSp>
        <p:nvCxnSpPr>
          <p:cNvPr id="48" name="Straight Arrow Connector 47">
            <a:extLst>
              <a:ext uri="{FF2B5EF4-FFF2-40B4-BE49-F238E27FC236}">
                <a16:creationId xmlns:a16="http://schemas.microsoft.com/office/drawing/2014/main" id="{E1EF655D-E23A-4481-972F-973B932832A4}"/>
              </a:ext>
            </a:extLst>
          </p:cNvPr>
          <p:cNvCxnSpPr/>
          <p:nvPr/>
        </p:nvCxnSpPr>
        <p:spPr bwMode="auto">
          <a:xfrm flipH="1">
            <a:off x="3660615" y="3087389"/>
            <a:ext cx="1" cy="387437"/>
          </a:xfrm>
          <a:prstGeom prst="straightConnector1">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49" name="Picture 48">
            <a:extLst>
              <a:ext uri="{FF2B5EF4-FFF2-40B4-BE49-F238E27FC236}">
                <a16:creationId xmlns:a16="http://schemas.microsoft.com/office/drawing/2014/main" id="{6A2B34C9-2D08-4939-8A44-7820194D94A4}"/>
              </a:ext>
            </a:extLst>
          </p:cNvPr>
          <p:cNvPicPr>
            <a:picLocks noChangeAspect="1"/>
          </p:cNvPicPr>
          <p:nvPr/>
        </p:nvPicPr>
        <p:blipFill>
          <a:blip r:embed="rId4" cstate="print">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5828737" y="1096541"/>
            <a:ext cx="958974" cy="958974"/>
          </a:xfrm>
          <a:prstGeom prst="rect">
            <a:avLst/>
          </a:prstGeom>
        </p:spPr>
      </p:pic>
      <p:sp>
        <p:nvSpPr>
          <p:cNvPr id="54" name="TextBox 53">
            <a:extLst>
              <a:ext uri="{FF2B5EF4-FFF2-40B4-BE49-F238E27FC236}">
                <a16:creationId xmlns:a16="http://schemas.microsoft.com/office/drawing/2014/main" id="{3D3BF68F-4D92-42D9-B83D-76A6543B4E6B}"/>
              </a:ext>
            </a:extLst>
          </p:cNvPr>
          <p:cNvSpPr txBox="1"/>
          <p:nvPr/>
        </p:nvSpPr>
        <p:spPr>
          <a:xfrm>
            <a:off x="5941059" y="817289"/>
            <a:ext cx="897267" cy="276999"/>
          </a:xfrm>
          <a:prstGeom prst="rect">
            <a:avLst/>
          </a:prstGeom>
          <a:noFill/>
        </p:spPr>
        <p:txBody>
          <a:bodyPr wrap="square" rtlCol="0">
            <a:spAutoFit/>
          </a:bodyPr>
          <a:lstStyle/>
          <a:p>
            <a:r>
              <a:rPr lang="en-US" sz="1200" dirty="0"/>
              <a:t>Tester</a:t>
            </a:r>
          </a:p>
        </p:txBody>
      </p:sp>
      <p:cxnSp>
        <p:nvCxnSpPr>
          <p:cNvPr id="7" name="Connector: Elbow 6">
            <a:extLst>
              <a:ext uri="{FF2B5EF4-FFF2-40B4-BE49-F238E27FC236}">
                <a16:creationId xmlns:a16="http://schemas.microsoft.com/office/drawing/2014/main" id="{15810321-82B5-4730-911B-F7A3A4A32A09}"/>
              </a:ext>
            </a:extLst>
          </p:cNvPr>
          <p:cNvCxnSpPr>
            <a:cxnSpLocks/>
            <a:stCxn id="13" idx="3"/>
          </p:cNvCxnSpPr>
          <p:nvPr/>
        </p:nvCxnSpPr>
        <p:spPr>
          <a:xfrm flipV="1">
            <a:off x="1129325" y="1568505"/>
            <a:ext cx="1426024" cy="1098871"/>
          </a:xfrm>
          <a:prstGeom prst="bentConnector3">
            <a:avLst/>
          </a:prstGeom>
          <a:ln>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44" name="Rectangle 43">
            <a:extLst>
              <a:ext uri="{FF2B5EF4-FFF2-40B4-BE49-F238E27FC236}">
                <a16:creationId xmlns:a16="http://schemas.microsoft.com/office/drawing/2014/main" id="{E97C6F16-F730-4D55-8DAC-26BFD052128A}"/>
              </a:ext>
            </a:extLst>
          </p:cNvPr>
          <p:cNvSpPr/>
          <p:nvPr/>
        </p:nvSpPr>
        <p:spPr bwMode="auto">
          <a:xfrm>
            <a:off x="2801567" y="2755744"/>
            <a:ext cx="1662580" cy="207749"/>
          </a:xfrm>
          <a:prstGeom prst="rect">
            <a:avLst/>
          </a:prstGeom>
          <a:solidFill>
            <a:srgbClr val="2A8DBA"/>
          </a:solidFill>
          <a:ln w="12700" cap="flat" cmpd="sng" algn="ctr">
            <a:solidFill>
              <a:schemeClr val="accent1"/>
            </a:solid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defTabSz="685800" fontAlgn="base">
              <a:spcBef>
                <a:spcPct val="50000"/>
              </a:spcBef>
              <a:spcAft>
                <a:spcPct val="50000"/>
              </a:spcAft>
            </a:pPr>
            <a:r>
              <a:rPr lang="en-US" sz="1350" b="1" dirty="0"/>
              <a:t>Auto  Ingestion  Engine</a:t>
            </a:r>
            <a:endParaRPr lang="en-US" sz="1650" b="1" dirty="0">
              <a:latin typeface="Arial" charset="0"/>
            </a:endParaRPr>
          </a:p>
        </p:txBody>
      </p:sp>
      <p:cxnSp>
        <p:nvCxnSpPr>
          <p:cNvPr id="12" name="Straight Arrow Connector 11">
            <a:extLst>
              <a:ext uri="{FF2B5EF4-FFF2-40B4-BE49-F238E27FC236}">
                <a16:creationId xmlns:a16="http://schemas.microsoft.com/office/drawing/2014/main" id="{6FFD4864-B966-45AD-AD41-A6B14D178881}"/>
              </a:ext>
            </a:extLst>
          </p:cNvPr>
          <p:cNvCxnSpPr>
            <a:cxnSpLocks/>
            <a:stCxn id="6" idx="3"/>
            <a:endCxn id="17" idx="1"/>
          </p:cNvCxnSpPr>
          <p:nvPr/>
        </p:nvCxnSpPr>
        <p:spPr>
          <a:xfrm>
            <a:off x="3166999" y="1568505"/>
            <a:ext cx="1477369" cy="104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B86E2951-2835-E4B9-1765-ECCEBD277E71}"/>
              </a:ext>
            </a:extLst>
          </p:cNvPr>
          <p:cNvSpPr/>
          <p:nvPr/>
        </p:nvSpPr>
        <p:spPr bwMode="auto">
          <a:xfrm>
            <a:off x="6947484" y="2745175"/>
            <a:ext cx="1892108" cy="207749"/>
          </a:xfrm>
          <a:prstGeom prst="rect">
            <a:avLst/>
          </a:prstGeom>
          <a:solidFill>
            <a:srgbClr val="2A8DBA"/>
          </a:solidFill>
          <a:ln w="12700" cap="flat" cmpd="sng" algn="ctr">
            <a:solidFill>
              <a:schemeClr val="accent1"/>
            </a:solidFill>
            <a:prstDash val="solid"/>
            <a:roun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defTabSz="685800" fontAlgn="base">
              <a:spcBef>
                <a:spcPct val="50000"/>
              </a:spcBef>
              <a:spcAft>
                <a:spcPct val="50000"/>
              </a:spcAft>
            </a:pPr>
            <a:r>
              <a:rPr lang="en-US" sz="1350" b="1" dirty="0"/>
              <a:t>Auto  Testing Orchestrator</a:t>
            </a:r>
            <a:endParaRPr lang="en-US" sz="1650" b="1" dirty="0">
              <a:latin typeface="Arial" charset="0"/>
            </a:endParaRPr>
          </a:p>
        </p:txBody>
      </p:sp>
      <p:pic>
        <p:nvPicPr>
          <p:cNvPr id="23" name="Content Placeholder 5">
            <a:extLst>
              <a:ext uri="{FF2B5EF4-FFF2-40B4-BE49-F238E27FC236}">
                <a16:creationId xmlns:a16="http://schemas.microsoft.com/office/drawing/2014/main" id="{C95A55F0-59D4-0441-2F66-EB09D0FFF56B}"/>
              </a:ext>
            </a:extLst>
          </p:cNvPr>
          <p:cNvPicPr>
            <a:picLocks noChangeAspect="1"/>
          </p:cNvPicPr>
          <p:nvPr/>
        </p:nvPicPr>
        <p:blipFill>
          <a:blip r:embed="rId10"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bwMode="auto">
          <a:xfrm>
            <a:off x="7721969" y="1296585"/>
            <a:ext cx="578301" cy="578301"/>
          </a:xfrm>
          <a:prstGeom prst="rect">
            <a:avLst/>
          </a:prstGeom>
          <a:noFill/>
          <a:ln w="9525">
            <a:noFill/>
            <a:miter lim="800000"/>
            <a:headEnd/>
            <a:tailEnd/>
          </a:ln>
        </p:spPr>
      </p:pic>
      <p:sp>
        <p:nvSpPr>
          <p:cNvPr id="25" name="TextBox 24">
            <a:extLst>
              <a:ext uri="{FF2B5EF4-FFF2-40B4-BE49-F238E27FC236}">
                <a16:creationId xmlns:a16="http://schemas.microsoft.com/office/drawing/2014/main" id="{B398490E-7256-57C6-4D73-3C3377CD2921}"/>
              </a:ext>
            </a:extLst>
          </p:cNvPr>
          <p:cNvSpPr txBox="1"/>
          <p:nvPr/>
        </p:nvSpPr>
        <p:spPr>
          <a:xfrm>
            <a:off x="7070023" y="948102"/>
            <a:ext cx="2073977" cy="276999"/>
          </a:xfrm>
          <a:prstGeom prst="rect">
            <a:avLst/>
          </a:prstGeom>
          <a:noFill/>
        </p:spPr>
        <p:txBody>
          <a:bodyPr wrap="square" rtlCol="0">
            <a:spAutoFit/>
          </a:bodyPr>
          <a:lstStyle/>
          <a:p>
            <a:r>
              <a:rPr lang="en-US" sz="1200" dirty="0"/>
              <a:t>Testing Orchestration Config</a:t>
            </a:r>
          </a:p>
        </p:txBody>
      </p:sp>
      <p:cxnSp>
        <p:nvCxnSpPr>
          <p:cNvPr id="27" name="Straight Arrow Connector 26">
            <a:extLst>
              <a:ext uri="{FF2B5EF4-FFF2-40B4-BE49-F238E27FC236}">
                <a16:creationId xmlns:a16="http://schemas.microsoft.com/office/drawing/2014/main" id="{E5AE2A8D-6353-5930-8955-5F826EAA2BA9}"/>
              </a:ext>
            </a:extLst>
          </p:cNvPr>
          <p:cNvCxnSpPr>
            <a:stCxn id="49" idx="3"/>
            <a:endCxn id="23" idx="1"/>
          </p:cNvCxnSpPr>
          <p:nvPr/>
        </p:nvCxnSpPr>
        <p:spPr bwMode="auto">
          <a:xfrm>
            <a:off x="6787711" y="1576028"/>
            <a:ext cx="934258" cy="9708"/>
          </a:xfrm>
          <a:prstGeom prst="straightConnector1">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Connector: Elbow 32">
            <a:extLst>
              <a:ext uri="{FF2B5EF4-FFF2-40B4-BE49-F238E27FC236}">
                <a16:creationId xmlns:a16="http://schemas.microsoft.com/office/drawing/2014/main" id="{357D5688-A545-43DC-B40D-271F471B8E3C}"/>
              </a:ext>
            </a:extLst>
          </p:cNvPr>
          <p:cNvCxnSpPr>
            <a:cxnSpLocks/>
            <a:stCxn id="23" idx="2"/>
            <a:endCxn id="9" idx="0"/>
          </p:cNvCxnSpPr>
          <p:nvPr/>
        </p:nvCxnSpPr>
        <p:spPr bwMode="auto">
          <a:xfrm rot="5400000">
            <a:off x="7517185" y="2251239"/>
            <a:ext cx="870289" cy="117582"/>
          </a:xfrm>
          <a:prstGeom prst="bentConnector3">
            <a:avLst>
              <a:gd name="adj1" fmla="val 50000"/>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5" name="Straight Connector 44">
            <a:extLst>
              <a:ext uri="{FF2B5EF4-FFF2-40B4-BE49-F238E27FC236}">
                <a16:creationId xmlns:a16="http://schemas.microsoft.com/office/drawing/2014/main" id="{89E6F0E2-B498-E2FC-96AB-2B15223B43BD}"/>
              </a:ext>
            </a:extLst>
          </p:cNvPr>
          <p:cNvCxnSpPr>
            <a:cxnSpLocks/>
          </p:cNvCxnSpPr>
          <p:nvPr/>
        </p:nvCxnSpPr>
        <p:spPr>
          <a:xfrm>
            <a:off x="4117062" y="2510790"/>
            <a:ext cx="3244427" cy="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1" name="Straight Arrow Connector 50">
            <a:extLst>
              <a:ext uri="{FF2B5EF4-FFF2-40B4-BE49-F238E27FC236}">
                <a16:creationId xmlns:a16="http://schemas.microsoft.com/office/drawing/2014/main" id="{A7729F04-4F27-13E6-CBDD-243D56E4D7FE}"/>
              </a:ext>
            </a:extLst>
          </p:cNvPr>
          <p:cNvCxnSpPr>
            <a:cxnSpLocks/>
          </p:cNvCxnSpPr>
          <p:nvPr/>
        </p:nvCxnSpPr>
        <p:spPr>
          <a:xfrm>
            <a:off x="4117062" y="2510790"/>
            <a:ext cx="0" cy="234385"/>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2" name="Straight Arrow Connector 51">
            <a:extLst>
              <a:ext uri="{FF2B5EF4-FFF2-40B4-BE49-F238E27FC236}">
                <a16:creationId xmlns:a16="http://schemas.microsoft.com/office/drawing/2014/main" id="{9F064750-F682-00B7-F75E-20157D4E426C}"/>
              </a:ext>
            </a:extLst>
          </p:cNvPr>
          <p:cNvCxnSpPr/>
          <p:nvPr/>
        </p:nvCxnSpPr>
        <p:spPr>
          <a:xfrm>
            <a:off x="6292725" y="2491473"/>
            <a:ext cx="0" cy="234385"/>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3" name="Straight Arrow Connector 52">
            <a:extLst>
              <a:ext uri="{FF2B5EF4-FFF2-40B4-BE49-F238E27FC236}">
                <a16:creationId xmlns:a16="http://schemas.microsoft.com/office/drawing/2014/main" id="{DB71BE0E-C365-3076-B835-68550654988D}"/>
              </a:ext>
            </a:extLst>
          </p:cNvPr>
          <p:cNvCxnSpPr/>
          <p:nvPr/>
        </p:nvCxnSpPr>
        <p:spPr>
          <a:xfrm>
            <a:off x="7361489" y="2521359"/>
            <a:ext cx="0" cy="234385"/>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72" name="Content Placeholder 5">
            <a:extLst>
              <a:ext uri="{FF2B5EF4-FFF2-40B4-BE49-F238E27FC236}">
                <a16:creationId xmlns:a16="http://schemas.microsoft.com/office/drawing/2014/main" id="{3D3DF09E-E99E-FF5B-AE17-32AE10109278}"/>
              </a:ext>
            </a:extLst>
          </p:cNvPr>
          <p:cNvPicPr>
            <a:picLocks noChangeAspect="1"/>
          </p:cNvPicPr>
          <p:nvPr/>
        </p:nvPicPr>
        <p:blipFill>
          <a:blip r:embed="rId11"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bwMode="auto">
          <a:xfrm>
            <a:off x="4673600" y="446737"/>
            <a:ext cx="531722" cy="531722"/>
          </a:xfrm>
          <a:prstGeom prst="rect">
            <a:avLst/>
          </a:prstGeom>
          <a:noFill/>
          <a:ln w="9525">
            <a:noFill/>
            <a:miter lim="800000"/>
            <a:headEnd/>
            <a:tailEnd/>
          </a:ln>
        </p:spPr>
      </p:pic>
      <p:sp>
        <p:nvSpPr>
          <p:cNvPr id="74" name="TextBox 73">
            <a:extLst>
              <a:ext uri="{FF2B5EF4-FFF2-40B4-BE49-F238E27FC236}">
                <a16:creationId xmlns:a16="http://schemas.microsoft.com/office/drawing/2014/main" id="{15F5B07E-7BF2-55EF-FB03-DA9565CBE9DF}"/>
              </a:ext>
            </a:extLst>
          </p:cNvPr>
          <p:cNvSpPr txBox="1"/>
          <p:nvPr/>
        </p:nvSpPr>
        <p:spPr>
          <a:xfrm>
            <a:off x="4303683" y="916409"/>
            <a:ext cx="1145803" cy="276999"/>
          </a:xfrm>
          <a:prstGeom prst="rect">
            <a:avLst/>
          </a:prstGeom>
          <a:noFill/>
        </p:spPr>
        <p:txBody>
          <a:bodyPr wrap="square" rtlCol="0">
            <a:spAutoFit/>
          </a:bodyPr>
          <a:lstStyle/>
          <a:p>
            <a:r>
              <a:rPr lang="en-US" sz="1200" dirty="0"/>
              <a:t>Protocol Config</a:t>
            </a:r>
          </a:p>
        </p:txBody>
      </p:sp>
      <p:cxnSp>
        <p:nvCxnSpPr>
          <p:cNvPr id="75" name="Straight Arrow Connector 74">
            <a:extLst>
              <a:ext uri="{FF2B5EF4-FFF2-40B4-BE49-F238E27FC236}">
                <a16:creationId xmlns:a16="http://schemas.microsoft.com/office/drawing/2014/main" id="{AC1A1BE1-68CF-F95E-F7FD-CFC3B4D38FFC}"/>
              </a:ext>
            </a:extLst>
          </p:cNvPr>
          <p:cNvCxnSpPr>
            <a:cxnSpLocks/>
            <a:stCxn id="72" idx="2"/>
            <a:endCxn id="17" idx="0"/>
          </p:cNvCxnSpPr>
          <p:nvPr/>
        </p:nvCxnSpPr>
        <p:spPr bwMode="auto">
          <a:xfrm flipH="1">
            <a:off x="4938050" y="978459"/>
            <a:ext cx="1411" cy="306821"/>
          </a:xfrm>
          <a:prstGeom prst="straightConnector1">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3" name="Connector: Elbow 82">
            <a:extLst>
              <a:ext uri="{FF2B5EF4-FFF2-40B4-BE49-F238E27FC236}">
                <a16:creationId xmlns:a16="http://schemas.microsoft.com/office/drawing/2014/main" id="{594ACAB1-47EC-87DE-313D-92FE44618FA7}"/>
              </a:ext>
            </a:extLst>
          </p:cNvPr>
          <p:cNvCxnSpPr>
            <a:cxnSpLocks/>
            <a:stCxn id="49" idx="1"/>
            <a:endCxn id="72" idx="3"/>
          </p:cNvCxnSpPr>
          <p:nvPr/>
        </p:nvCxnSpPr>
        <p:spPr bwMode="auto">
          <a:xfrm rot="10800000">
            <a:off x="5205323" y="712598"/>
            <a:ext cx="623415" cy="863430"/>
          </a:xfrm>
          <a:prstGeom prst="bentConnector3">
            <a:avLst>
              <a:gd name="adj1" fmla="val 50000"/>
            </a:avLst>
          </a:prstGeom>
          <a:solidFill>
            <a:schemeClr val="tx2"/>
          </a:solidFill>
          <a:ln w="12700" cap="flat" cmpd="sng" algn="ctr">
            <a:solidFill>
              <a:schemeClr val="accent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91" name="Picture 90" descr="Logo&#10;&#10;Description automatically generated">
            <a:extLst>
              <a:ext uri="{FF2B5EF4-FFF2-40B4-BE49-F238E27FC236}">
                <a16:creationId xmlns:a16="http://schemas.microsoft.com/office/drawing/2014/main" id="{36A60F44-2FB2-D211-E8B5-A4C8B7BF3065}"/>
              </a:ext>
            </a:extLst>
          </p:cNvPr>
          <p:cNvPicPr>
            <a:picLocks noChangeAspect="1"/>
          </p:cNvPicPr>
          <p:nvPr/>
        </p:nvPicPr>
        <p:blipFill>
          <a:blip r:embed="rId12" cstate="print">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6055057" y="2933605"/>
            <a:ext cx="485778" cy="252200"/>
          </a:xfrm>
          <a:prstGeom prst="rect">
            <a:avLst/>
          </a:prstGeom>
        </p:spPr>
      </p:pic>
      <p:pic>
        <p:nvPicPr>
          <p:cNvPr id="93" name="Picture 92" descr="Logo&#10;&#10;Description automatically generated">
            <a:extLst>
              <a:ext uri="{FF2B5EF4-FFF2-40B4-BE49-F238E27FC236}">
                <a16:creationId xmlns:a16="http://schemas.microsoft.com/office/drawing/2014/main" id="{3380054B-2CEC-1FB4-FBDA-0C994A777071}"/>
              </a:ext>
            </a:extLst>
          </p:cNvPr>
          <p:cNvPicPr>
            <a:picLocks noChangeAspect="1"/>
          </p:cNvPicPr>
          <p:nvPr/>
        </p:nvPicPr>
        <p:blipFill>
          <a:blip r:embed="rId12" cstate="print">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4028998" y="2984290"/>
            <a:ext cx="485778" cy="252200"/>
          </a:xfrm>
          <a:prstGeom prst="rect">
            <a:avLst/>
          </a:prstGeom>
        </p:spPr>
      </p:pic>
      <p:pic>
        <p:nvPicPr>
          <p:cNvPr id="94" name="Picture 93" descr="Logo&#10;&#10;Description automatically generated">
            <a:extLst>
              <a:ext uri="{FF2B5EF4-FFF2-40B4-BE49-F238E27FC236}">
                <a16:creationId xmlns:a16="http://schemas.microsoft.com/office/drawing/2014/main" id="{ACF1F3F1-10E0-D7AA-FD2F-8B4B7E935E2C}"/>
              </a:ext>
            </a:extLst>
          </p:cNvPr>
          <p:cNvPicPr>
            <a:picLocks noChangeAspect="1"/>
          </p:cNvPicPr>
          <p:nvPr/>
        </p:nvPicPr>
        <p:blipFill>
          <a:blip r:embed="rId12" cstate="print">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8409363" y="2983446"/>
            <a:ext cx="485778" cy="252200"/>
          </a:xfrm>
          <a:prstGeom prst="rect">
            <a:avLst/>
          </a:prstGeom>
        </p:spPr>
      </p:pic>
      <p:pic>
        <p:nvPicPr>
          <p:cNvPr id="2050" name="Picture 2" descr="Understanding the Parquet file format">
            <a:extLst>
              <a:ext uri="{FF2B5EF4-FFF2-40B4-BE49-F238E27FC236}">
                <a16:creationId xmlns:a16="http://schemas.microsoft.com/office/drawing/2014/main" id="{BB6E60FD-9537-19B9-1263-32F3A9194EA9}"/>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756690" y="3544259"/>
            <a:ext cx="876167" cy="584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7570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6D16D1E-4205-49F5-BD2A-DA769947C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012FD100-C039-4E03-B5E4-2EDFA7290A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56452"/>
            <a:ext cx="9144000" cy="494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4418FCD2-8448-4A81-8EB4-72250F7827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149" y="1303383"/>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39736" cy="51435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4">
            <a:extLst>
              <a:ext uri="{FF2B5EF4-FFF2-40B4-BE49-F238E27FC236}">
                <a16:creationId xmlns:a16="http://schemas.microsoft.com/office/drawing/2014/main" id="{060600D3-65C9-485A-AE39-9B6BD672FE18}"/>
              </a:ext>
            </a:extLst>
          </p:cNvPr>
          <p:cNvSpPr>
            <a:spLocks noGrp="1"/>
          </p:cNvSpPr>
          <p:nvPr>
            <p:ph type="title"/>
          </p:nvPr>
        </p:nvSpPr>
        <p:spPr>
          <a:xfrm>
            <a:off x="369277" y="387626"/>
            <a:ext cx="2313633" cy="4329630"/>
          </a:xfrm>
        </p:spPr>
        <p:txBody>
          <a:bodyPr vert="horz" lIns="91440" tIns="45720" rIns="91440" bIns="45720" rtlCol="0" anchor="ctr">
            <a:normAutofit/>
          </a:bodyPr>
          <a:lstStyle/>
          <a:p>
            <a:pPr defTabSz="914400"/>
            <a:r>
              <a:rPr lang="en-US" sz="2700" spc="-50">
                <a:solidFill>
                  <a:srgbClr val="FFFFFF"/>
                </a:solidFill>
              </a:rPr>
              <a:t>Automated Testing Framework (ATF)</a:t>
            </a:r>
          </a:p>
        </p:txBody>
      </p:sp>
      <p:sp>
        <p:nvSpPr>
          <p:cNvPr id="2" name="Date Placeholder 1">
            <a:extLst>
              <a:ext uri="{FF2B5EF4-FFF2-40B4-BE49-F238E27FC236}">
                <a16:creationId xmlns:a16="http://schemas.microsoft.com/office/drawing/2014/main" id="{82F4EB15-91EF-4D3B-86C8-529A4E8D0592}"/>
              </a:ext>
            </a:extLst>
          </p:cNvPr>
          <p:cNvSpPr>
            <a:spLocks noGrp="1"/>
          </p:cNvSpPr>
          <p:nvPr>
            <p:ph type="dt" sz="half" idx="4294967295"/>
          </p:nvPr>
        </p:nvSpPr>
        <p:spPr>
          <a:xfrm>
            <a:off x="369277" y="4844838"/>
            <a:ext cx="1301528" cy="273844"/>
          </a:xfrm>
          <a:prstGeom prst="rect">
            <a:avLst/>
          </a:prstGeom>
        </p:spPr>
        <p:txBody>
          <a:bodyPr vert="horz" lIns="91440" tIns="45720" rIns="91440" bIns="45720" rtlCol="0" anchor="ctr">
            <a:normAutofit/>
          </a:bodyPr>
          <a:lstStyle/>
          <a:p>
            <a:pPr>
              <a:spcAft>
                <a:spcPts val="600"/>
              </a:spcAft>
            </a:pPr>
            <a:fld id="{667F3802-69E3-487D-8876-C1F09C4FF926}" type="datetime5">
              <a:rPr lang="en-US" sz="900" smtClean="0"/>
              <a:pPr>
                <a:spcAft>
                  <a:spcPts val="600"/>
                </a:spcAft>
              </a:pPr>
              <a:t>9-Mar-23</a:t>
            </a:fld>
            <a:endParaRPr lang="en-US" sz="900"/>
          </a:p>
        </p:txBody>
      </p:sp>
      <p:sp>
        <p:nvSpPr>
          <p:cNvPr id="22" name="Rectangle 21">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DA8B2552-F227-4A44-A6F3-8AC426C6FF26}"/>
              </a:ext>
            </a:extLst>
          </p:cNvPr>
          <p:cNvSpPr>
            <a:spLocks noGrp="1"/>
          </p:cNvSpPr>
          <p:nvPr>
            <p:ph type="sldNum" sz="quarter" idx="18"/>
          </p:nvPr>
        </p:nvSpPr>
        <p:spPr>
          <a:xfrm>
            <a:off x="7592291" y="4844838"/>
            <a:ext cx="817071" cy="273844"/>
          </a:xfrm>
        </p:spPr>
        <p:txBody>
          <a:bodyPr vert="horz" lIns="91440" tIns="45720" rIns="91440" bIns="45720" rtlCol="0" anchor="ctr">
            <a:normAutofit/>
          </a:bodyPr>
          <a:lstStyle/>
          <a:p>
            <a:pPr>
              <a:spcAft>
                <a:spcPts val="600"/>
              </a:spcAft>
              <a:defRPr/>
            </a:pPr>
            <a:r>
              <a:rPr lang="en-US" sz="1050">
                <a:solidFill>
                  <a:schemeClr val="tx2"/>
                </a:solidFill>
              </a:rPr>
              <a:t>|    </a:t>
            </a:r>
            <a:fld id="{7B2119CD-3B2D-4CEB-B404-D2E3F8CD6D69}" type="slidenum">
              <a:rPr lang="en-US" sz="1050">
                <a:solidFill>
                  <a:schemeClr val="tx2"/>
                </a:solidFill>
              </a:rPr>
              <a:pPr>
                <a:spcAft>
                  <a:spcPts val="600"/>
                </a:spcAft>
                <a:defRPr/>
              </a:pPr>
              <a:t>4</a:t>
            </a:fld>
            <a:endParaRPr lang="en-US" sz="1050">
              <a:solidFill>
                <a:schemeClr val="tx2"/>
              </a:solidFill>
            </a:endParaRPr>
          </a:p>
        </p:txBody>
      </p:sp>
      <p:graphicFrame>
        <p:nvGraphicFramePr>
          <p:cNvPr id="8" name="Content Placeholder 5">
            <a:extLst>
              <a:ext uri="{FF2B5EF4-FFF2-40B4-BE49-F238E27FC236}">
                <a16:creationId xmlns:a16="http://schemas.microsoft.com/office/drawing/2014/main" id="{9661D21F-A897-49DB-EFF2-648B11B98012}"/>
              </a:ext>
            </a:extLst>
          </p:cNvPr>
          <p:cNvGraphicFramePr>
            <a:graphicFrameLocks noGrp="1"/>
          </p:cNvGraphicFramePr>
          <p:nvPr>
            <p:ph sz="quarter" idx="14"/>
            <p:extLst>
              <p:ext uri="{D42A27DB-BD31-4B8C-83A1-F6EECF244321}">
                <p14:modId xmlns:p14="http://schemas.microsoft.com/office/powerpoint/2010/main" val="850537178"/>
              </p:ext>
            </p:extLst>
          </p:nvPr>
        </p:nvGraphicFramePr>
        <p:xfrm>
          <a:off x="3556397" y="479822"/>
          <a:ext cx="5098256" cy="42374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97067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6D16D1E-4205-49F5-BD2A-DA769947C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012FD100-C039-4E03-B5E4-2EDFA7290A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56452"/>
            <a:ext cx="9144000" cy="494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4418FCD2-8448-4A81-8EB4-72250F7827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149" y="1303383"/>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39736" cy="51435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 y="0"/>
            <a:ext cx="3038093"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4">
            <a:extLst>
              <a:ext uri="{FF2B5EF4-FFF2-40B4-BE49-F238E27FC236}">
                <a16:creationId xmlns:a16="http://schemas.microsoft.com/office/drawing/2014/main" id="{060600D3-65C9-485A-AE39-9B6BD672FE18}"/>
              </a:ext>
            </a:extLst>
          </p:cNvPr>
          <p:cNvSpPr>
            <a:spLocks noGrp="1"/>
          </p:cNvSpPr>
          <p:nvPr>
            <p:ph type="title"/>
          </p:nvPr>
        </p:nvSpPr>
        <p:spPr>
          <a:xfrm>
            <a:off x="369277" y="387626"/>
            <a:ext cx="2313633" cy="4329630"/>
          </a:xfrm>
        </p:spPr>
        <p:txBody>
          <a:bodyPr vert="horz" lIns="91440" tIns="45720" rIns="91440" bIns="45720" rtlCol="0" anchor="ctr">
            <a:normAutofit/>
          </a:bodyPr>
          <a:lstStyle/>
          <a:p>
            <a:pPr defTabSz="914400"/>
            <a:r>
              <a:rPr lang="en-US" sz="2700" spc="-50" dirty="0">
                <a:solidFill>
                  <a:srgbClr val="FFFFFF"/>
                </a:solidFill>
              </a:rPr>
              <a:t>Automated Testing Framework (ATF)</a:t>
            </a:r>
          </a:p>
        </p:txBody>
      </p:sp>
      <p:sp>
        <p:nvSpPr>
          <p:cNvPr id="2" name="Date Placeholder 1">
            <a:extLst>
              <a:ext uri="{FF2B5EF4-FFF2-40B4-BE49-F238E27FC236}">
                <a16:creationId xmlns:a16="http://schemas.microsoft.com/office/drawing/2014/main" id="{82F4EB15-91EF-4D3B-86C8-529A4E8D0592}"/>
              </a:ext>
            </a:extLst>
          </p:cNvPr>
          <p:cNvSpPr>
            <a:spLocks noGrp="1"/>
          </p:cNvSpPr>
          <p:nvPr>
            <p:ph type="dt" sz="half" idx="4294967295"/>
          </p:nvPr>
        </p:nvSpPr>
        <p:spPr>
          <a:xfrm>
            <a:off x="369277" y="4844838"/>
            <a:ext cx="1301528" cy="273844"/>
          </a:xfrm>
          <a:prstGeom prst="rect">
            <a:avLst/>
          </a:prstGeom>
        </p:spPr>
        <p:txBody>
          <a:bodyPr vert="horz" lIns="91440" tIns="45720" rIns="91440" bIns="45720" rtlCol="0" anchor="ctr">
            <a:normAutofit/>
          </a:bodyPr>
          <a:lstStyle/>
          <a:p>
            <a:pPr>
              <a:spcAft>
                <a:spcPts val="600"/>
              </a:spcAft>
            </a:pPr>
            <a:fld id="{667F3802-69E3-487D-8876-C1F09C4FF926}" type="datetime5">
              <a:rPr lang="en-US" sz="900" smtClean="0"/>
              <a:pPr>
                <a:spcAft>
                  <a:spcPts val="600"/>
                </a:spcAft>
              </a:pPr>
              <a:t>9-Mar-23</a:t>
            </a:fld>
            <a:endParaRPr lang="en-US" sz="900"/>
          </a:p>
        </p:txBody>
      </p:sp>
      <p:sp>
        <p:nvSpPr>
          <p:cNvPr id="22" name="Rectangle 21">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0053" y="0"/>
            <a:ext cx="48006"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DA8B2552-F227-4A44-A6F3-8AC426C6FF26}"/>
              </a:ext>
            </a:extLst>
          </p:cNvPr>
          <p:cNvSpPr>
            <a:spLocks noGrp="1"/>
          </p:cNvSpPr>
          <p:nvPr>
            <p:ph type="sldNum" sz="quarter" idx="18"/>
          </p:nvPr>
        </p:nvSpPr>
        <p:spPr>
          <a:xfrm>
            <a:off x="7592291" y="4844838"/>
            <a:ext cx="817071" cy="273844"/>
          </a:xfrm>
        </p:spPr>
        <p:txBody>
          <a:bodyPr vert="horz" lIns="91440" tIns="45720" rIns="91440" bIns="45720" rtlCol="0" anchor="ctr">
            <a:normAutofit/>
          </a:bodyPr>
          <a:lstStyle/>
          <a:p>
            <a:pPr>
              <a:spcAft>
                <a:spcPts val="600"/>
              </a:spcAft>
              <a:defRPr/>
            </a:pPr>
            <a:r>
              <a:rPr lang="en-US" sz="1050">
                <a:solidFill>
                  <a:schemeClr val="tx2"/>
                </a:solidFill>
              </a:rPr>
              <a:t>|    </a:t>
            </a:r>
            <a:fld id="{7B2119CD-3B2D-4CEB-B404-D2E3F8CD6D69}" type="slidenum">
              <a:rPr lang="en-US" sz="1050" smtClean="0">
                <a:solidFill>
                  <a:schemeClr val="tx2"/>
                </a:solidFill>
              </a:rPr>
              <a:pPr>
                <a:spcAft>
                  <a:spcPts val="600"/>
                </a:spcAft>
                <a:defRPr/>
              </a:pPr>
              <a:t>5</a:t>
            </a:fld>
            <a:endParaRPr lang="en-US" sz="1050">
              <a:solidFill>
                <a:schemeClr val="tx2"/>
              </a:solidFill>
            </a:endParaRPr>
          </a:p>
        </p:txBody>
      </p:sp>
      <p:graphicFrame>
        <p:nvGraphicFramePr>
          <p:cNvPr id="8" name="Content Placeholder 5">
            <a:extLst>
              <a:ext uri="{FF2B5EF4-FFF2-40B4-BE49-F238E27FC236}">
                <a16:creationId xmlns:a16="http://schemas.microsoft.com/office/drawing/2014/main" id="{9B6DBE1B-F8B4-49A7-1010-5892E74EEB16}"/>
              </a:ext>
            </a:extLst>
          </p:cNvPr>
          <p:cNvGraphicFramePr/>
          <p:nvPr>
            <p:extLst>
              <p:ext uri="{D42A27DB-BD31-4B8C-83A1-F6EECF244321}">
                <p14:modId xmlns:p14="http://schemas.microsoft.com/office/powerpoint/2010/main" val="2497881602"/>
              </p:ext>
            </p:extLst>
          </p:nvPr>
        </p:nvGraphicFramePr>
        <p:xfrm>
          <a:off x="3556397" y="479822"/>
          <a:ext cx="5098256" cy="45562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3873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81" y="4800600"/>
            <a:ext cx="9141619"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1" name="Rectangle 50">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4750737"/>
            <a:ext cx="9141619" cy="4800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3" name="Straight Connector 52">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43" y="325755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55" name="Rectangle 54">
            <a:extLst>
              <a:ext uri="{FF2B5EF4-FFF2-40B4-BE49-F238E27FC236}">
                <a16:creationId xmlns:a16="http://schemas.microsoft.com/office/drawing/2014/main" id="{C4AAA502-5435-489E-9538-3A40E6C71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47507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C81F283-F62A-2C0A-11CC-F226EEC3EB0C}"/>
              </a:ext>
            </a:extLst>
          </p:cNvPr>
          <p:cNvSpPr>
            <a:spLocks noGrp="1"/>
          </p:cNvSpPr>
          <p:nvPr>
            <p:ph type="title" idx="4294967295"/>
          </p:nvPr>
        </p:nvSpPr>
        <p:spPr>
          <a:xfrm>
            <a:off x="227557" y="169689"/>
            <a:ext cx="8181805" cy="793242"/>
          </a:xfrm>
        </p:spPr>
        <p:txBody>
          <a:bodyPr vert="horz" lIns="91440" tIns="45720" rIns="91440" bIns="45720" rtlCol="0" anchor="b">
            <a:normAutofit/>
          </a:bodyPr>
          <a:lstStyle/>
          <a:p>
            <a:pPr defTabSz="914400"/>
            <a:r>
              <a:rPr lang="en-US" sz="4500" spc="-50" dirty="0">
                <a:solidFill>
                  <a:schemeClr val="tx1">
                    <a:lumMod val="85000"/>
                    <a:lumOff val="15000"/>
                  </a:schemeClr>
                </a:solidFill>
              </a:rPr>
              <a:t>Types of Comparisons</a:t>
            </a:r>
          </a:p>
        </p:txBody>
      </p:sp>
      <p:cxnSp>
        <p:nvCxnSpPr>
          <p:cNvPr id="57" name="Straight Connector 56">
            <a:extLst>
              <a:ext uri="{FF2B5EF4-FFF2-40B4-BE49-F238E27FC236}">
                <a16:creationId xmlns:a16="http://schemas.microsoft.com/office/drawing/2014/main" id="{C9AC0290-4702-4519-B0F4-C2A4688099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0814" y="4214077"/>
            <a:ext cx="78867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DE42378B-2E28-4810-8421-7A473A40E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4750737"/>
            <a:ext cx="9143989" cy="498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Rectangle 60">
            <a:extLst>
              <a:ext uri="{FF2B5EF4-FFF2-40B4-BE49-F238E27FC236}">
                <a16:creationId xmlns:a16="http://schemas.microsoft.com/office/drawing/2014/main" id="{0D91DD17-237F-4811-BC0E-128EB1BD7C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800600"/>
            <a:ext cx="9144000" cy="342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lide Number Placeholder 2">
            <a:extLst>
              <a:ext uri="{FF2B5EF4-FFF2-40B4-BE49-F238E27FC236}">
                <a16:creationId xmlns:a16="http://schemas.microsoft.com/office/drawing/2014/main" id="{B4559E78-F044-359D-5B1F-481793D15FFF}"/>
              </a:ext>
            </a:extLst>
          </p:cNvPr>
          <p:cNvSpPr>
            <a:spLocks noGrp="1"/>
          </p:cNvSpPr>
          <p:nvPr>
            <p:ph type="sldNum" sz="quarter" idx="12"/>
          </p:nvPr>
        </p:nvSpPr>
        <p:spPr>
          <a:xfrm>
            <a:off x="7425343" y="4844838"/>
            <a:ext cx="984019" cy="273844"/>
          </a:xfrm>
        </p:spPr>
        <p:txBody>
          <a:bodyPr vert="horz" lIns="91440" tIns="45720" rIns="91440" bIns="45720" rtlCol="0" anchor="ctr">
            <a:normAutofit/>
          </a:bodyPr>
          <a:lstStyle/>
          <a:p>
            <a:pPr defTabSz="914400">
              <a:spcAft>
                <a:spcPts val="600"/>
              </a:spcAft>
              <a:defRPr/>
            </a:pPr>
            <a:r>
              <a:rPr lang="en-US" sz="1050"/>
              <a:t>|    </a:t>
            </a:r>
            <a:fld id="{7B2119CD-3B2D-4CEB-B404-D2E3F8CD6D69}" type="slidenum">
              <a:rPr lang="en-US" sz="1050" smtClean="0"/>
              <a:pPr defTabSz="914400">
                <a:spcAft>
                  <a:spcPts val="600"/>
                </a:spcAft>
                <a:defRPr/>
              </a:pPr>
              <a:t>6</a:t>
            </a:fld>
            <a:endParaRPr lang="en-US" sz="1050"/>
          </a:p>
        </p:txBody>
      </p:sp>
      <p:graphicFrame>
        <p:nvGraphicFramePr>
          <p:cNvPr id="7" name="Table 6">
            <a:extLst>
              <a:ext uri="{FF2B5EF4-FFF2-40B4-BE49-F238E27FC236}">
                <a16:creationId xmlns:a16="http://schemas.microsoft.com/office/drawing/2014/main" id="{6B2A8132-37A5-BFB4-C019-150847F1DE78}"/>
              </a:ext>
            </a:extLst>
          </p:cNvPr>
          <p:cNvGraphicFramePr>
            <a:graphicFrameLocks noGrp="1"/>
          </p:cNvGraphicFramePr>
          <p:nvPr>
            <p:extLst>
              <p:ext uri="{D42A27DB-BD31-4B8C-83A1-F6EECF244321}">
                <p14:modId xmlns:p14="http://schemas.microsoft.com/office/powerpoint/2010/main" val="1753963848"/>
              </p:ext>
            </p:extLst>
          </p:nvPr>
        </p:nvGraphicFramePr>
        <p:xfrm>
          <a:off x="166255" y="1096545"/>
          <a:ext cx="8683104" cy="2343516"/>
        </p:xfrm>
        <a:graphic>
          <a:graphicData uri="http://schemas.openxmlformats.org/drawingml/2006/table">
            <a:tbl>
              <a:tblPr firstRow="1" bandRow="1">
                <a:tableStyleId>{69012ECD-51FC-41F1-AA8D-1B2483CD663E}</a:tableStyleId>
              </a:tblPr>
              <a:tblGrid>
                <a:gridCol w="1565563">
                  <a:extLst>
                    <a:ext uri="{9D8B030D-6E8A-4147-A177-3AD203B41FA5}">
                      <a16:colId xmlns:a16="http://schemas.microsoft.com/office/drawing/2014/main" val="1326422639"/>
                    </a:ext>
                  </a:extLst>
                </a:gridCol>
                <a:gridCol w="763409">
                  <a:extLst>
                    <a:ext uri="{9D8B030D-6E8A-4147-A177-3AD203B41FA5}">
                      <a16:colId xmlns:a16="http://schemas.microsoft.com/office/drawing/2014/main" val="2285267973"/>
                    </a:ext>
                  </a:extLst>
                </a:gridCol>
                <a:gridCol w="953041">
                  <a:extLst>
                    <a:ext uri="{9D8B030D-6E8A-4147-A177-3AD203B41FA5}">
                      <a16:colId xmlns:a16="http://schemas.microsoft.com/office/drawing/2014/main" val="992065379"/>
                    </a:ext>
                  </a:extLst>
                </a:gridCol>
                <a:gridCol w="733068">
                  <a:extLst>
                    <a:ext uri="{9D8B030D-6E8A-4147-A177-3AD203B41FA5}">
                      <a16:colId xmlns:a16="http://schemas.microsoft.com/office/drawing/2014/main" val="3016048750"/>
                    </a:ext>
                  </a:extLst>
                </a:gridCol>
                <a:gridCol w="462699">
                  <a:extLst>
                    <a:ext uri="{9D8B030D-6E8A-4147-A177-3AD203B41FA5}">
                      <a16:colId xmlns:a16="http://schemas.microsoft.com/office/drawing/2014/main" val="463995259"/>
                    </a:ext>
                  </a:extLst>
                </a:gridCol>
                <a:gridCol w="938976">
                  <a:extLst>
                    <a:ext uri="{9D8B030D-6E8A-4147-A177-3AD203B41FA5}">
                      <a16:colId xmlns:a16="http://schemas.microsoft.com/office/drawing/2014/main" val="2218721689"/>
                    </a:ext>
                  </a:extLst>
                </a:gridCol>
                <a:gridCol w="772458">
                  <a:extLst>
                    <a:ext uri="{9D8B030D-6E8A-4147-A177-3AD203B41FA5}">
                      <a16:colId xmlns:a16="http://schemas.microsoft.com/office/drawing/2014/main" val="2527095518"/>
                    </a:ext>
                  </a:extLst>
                </a:gridCol>
                <a:gridCol w="1246945">
                  <a:extLst>
                    <a:ext uri="{9D8B030D-6E8A-4147-A177-3AD203B41FA5}">
                      <a16:colId xmlns:a16="http://schemas.microsoft.com/office/drawing/2014/main" val="3213926006"/>
                    </a:ext>
                  </a:extLst>
                </a:gridCol>
                <a:gridCol w="1246945">
                  <a:extLst>
                    <a:ext uri="{9D8B030D-6E8A-4147-A177-3AD203B41FA5}">
                      <a16:colId xmlns:a16="http://schemas.microsoft.com/office/drawing/2014/main" val="237838543"/>
                    </a:ext>
                  </a:extLst>
                </a:gridCol>
              </a:tblGrid>
              <a:tr h="431367">
                <a:tc>
                  <a:txBody>
                    <a:bodyPr/>
                    <a:lstStyle/>
                    <a:p>
                      <a:pPr algn="ctr" fontAlgn="ctr"/>
                      <a:r>
                        <a:rPr lang="en-US" sz="1200" b="1" u="none" strike="noStrike" dirty="0">
                          <a:solidFill>
                            <a:srgbClr val="FFFFFF"/>
                          </a:solidFill>
                          <a:effectLst/>
                        </a:rPr>
                        <a:t> Types</a:t>
                      </a:r>
                      <a:endParaRPr lang="en-US" sz="1200" b="1" i="0" u="none" strike="noStrike" dirty="0">
                        <a:solidFill>
                          <a:srgbClr val="FFFFFF"/>
                        </a:solidFill>
                        <a:effectLst/>
                        <a:latin typeface="Calibri" panose="020F0502020204030204" pitchFamily="34" charset="0"/>
                      </a:endParaRPr>
                    </a:p>
                  </a:txBody>
                  <a:tcPr marL="6672" marR="6672" marT="6672" marB="0" anchor="ctr">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dirty="0">
                          <a:solidFill>
                            <a:srgbClr val="FFFFFF"/>
                          </a:solidFill>
                          <a:effectLst/>
                        </a:rPr>
                        <a:t>Oracle Database</a:t>
                      </a:r>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dirty="0">
                          <a:solidFill>
                            <a:srgbClr val="FFFFFF"/>
                          </a:solidFill>
                          <a:effectLst/>
                        </a:rPr>
                        <a:t>AWS Redshift Database</a:t>
                      </a:r>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dirty="0">
                          <a:solidFill>
                            <a:srgbClr val="FFFFFF"/>
                          </a:solidFill>
                          <a:effectLst/>
                        </a:rPr>
                        <a:t>Apache Avro File</a:t>
                      </a:r>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dirty="0" err="1">
                          <a:solidFill>
                            <a:srgbClr val="FFFFFF"/>
                          </a:solidFill>
                          <a:effectLst/>
                        </a:rPr>
                        <a:t>Json</a:t>
                      </a:r>
                      <a:r>
                        <a:rPr lang="en-US" sz="1200" b="1" u="none" strike="noStrike" dirty="0">
                          <a:solidFill>
                            <a:srgbClr val="FFFFFF"/>
                          </a:solidFill>
                          <a:effectLst/>
                        </a:rPr>
                        <a:t> File</a:t>
                      </a:r>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a:solidFill>
                            <a:srgbClr val="FFFFFF"/>
                          </a:solidFill>
                          <a:effectLst/>
                        </a:rPr>
                        <a:t>Apache Parquet File</a:t>
                      </a:r>
                      <a:endParaRPr lang="en-US" sz="1200" b="1" i="0" u="none" strike="noStrike">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a:solidFill>
                            <a:srgbClr val="FFFFFF"/>
                          </a:solidFill>
                          <a:effectLst/>
                        </a:rPr>
                        <a:t>Delimited Data File</a:t>
                      </a:r>
                      <a:endParaRPr lang="en-US" sz="1200" b="1" i="0" u="none" strike="noStrike">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ctr" fontAlgn="b"/>
                      <a:r>
                        <a:rPr lang="en-US" sz="1200" b="1" u="none" strike="noStrike" dirty="0">
                          <a:solidFill>
                            <a:srgbClr val="FFFFFF"/>
                          </a:solidFill>
                          <a:effectLst/>
                        </a:rPr>
                        <a:t>Databricks Delta tables</a:t>
                      </a:r>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marL="0" marR="0" lvl="0" indent="0" algn="ctr" defTabSz="685800" rtl="0" eaLnBrk="1" fontAlgn="b" latinLnBrk="0" hangingPunct="1">
                        <a:lnSpc>
                          <a:spcPct val="100000"/>
                        </a:lnSpc>
                        <a:spcBef>
                          <a:spcPts val="0"/>
                        </a:spcBef>
                        <a:spcAft>
                          <a:spcPts val="0"/>
                        </a:spcAft>
                        <a:buClrTx/>
                        <a:buSzTx/>
                        <a:buFontTx/>
                        <a:buNone/>
                        <a:tabLst/>
                        <a:defRPr/>
                      </a:pPr>
                      <a:r>
                        <a:rPr lang="en-US" sz="1200" b="1" u="none" strike="noStrike" kern="1200" dirty="0" err="1">
                          <a:solidFill>
                            <a:srgbClr val="FFFFFF"/>
                          </a:solidFill>
                          <a:effectLst/>
                          <a:latin typeface="+mn-lt"/>
                          <a:ea typeface="+mn-ea"/>
                          <a:cs typeface="+mn-cs"/>
                        </a:rPr>
                        <a:t>MySql</a:t>
                      </a:r>
                      <a:r>
                        <a:rPr lang="en-US" sz="1200" b="1" u="none" strike="noStrike" kern="1200" dirty="0">
                          <a:solidFill>
                            <a:srgbClr val="FFFFFF"/>
                          </a:solidFill>
                          <a:effectLst/>
                          <a:latin typeface="+mn-lt"/>
                          <a:ea typeface="+mn-ea"/>
                          <a:cs typeface="+mn-cs"/>
                        </a:rPr>
                        <a:t> Database</a:t>
                      </a:r>
                    </a:p>
                    <a:p>
                      <a:pPr algn="ctr" fontAlgn="b"/>
                      <a:endParaRPr lang="en-US" sz="1200" b="1" i="0" u="none" strike="noStrike" dirty="0">
                        <a:solidFill>
                          <a:srgbClr val="FFFFFF"/>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1569013275"/>
                  </a:ext>
                </a:extLst>
              </a:tr>
              <a:tr h="225404">
                <a:tc>
                  <a:txBody>
                    <a:bodyPr/>
                    <a:lstStyle/>
                    <a:p>
                      <a:pPr algn="ctr" fontAlgn="b"/>
                      <a:r>
                        <a:rPr lang="en-US" sz="1200" b="0" u="none" strike="noStrike" dirty="0">
                          <a:solidFill>
                            <a:srgbClr val="000000"/>
                          </a:solidFill>
                          <a:effectLst/>
                        </a:rPr>
                        <a:t>Oracle Database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3962644330"/>
                  </a:ext>
                </a:extLst>
              </a:tr>
              <a:tr h="291253">
                <a:tc>
                  <a:txBody>
                    <a:bodyPr/>
                    <a:lstStyle/>
                    <a:p>
                      <a:pPr algn="ctr" fontAlgn="b"/>
                      <a:r>
                        <a:rPr lang="en-US" sz="1200" b="0" u="none" strike="noStrike" dirty="0">
                          <a:solidFill>
                            <a:srgbClr val="000000"/>
                          </a:solidFill>
                          <a:effectLst/>
                        </a:rPr>
                        <a:t>AWS Redshift Database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1839666408"/>
                  </a:ext>
                </a:extLst>
              </a:tr>
              <a:tr h="241971">
                <a:tc>
                  <a:txBody>
                    <a:bodyPr/>
                    <a:lstStyle/>
                    <a:p>
                      <a:pPr algn="ctr" fontAlgn="b"/>
                      <a:r>
                        <a:rPr lang="en-US" sz="1200" b="0" u="none" strike="noStrike" dirty="0">
                          <a:solidFill>
                            <a:srgbClr val="000000"/>
                          </a:solidFill>
                          <a:effectLst/>
                        </a:rPr>
                        <a:t>Apache Avro File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1428690939"/>
                  </a:ext>
                </a:extLst>
              </a:tr>
              <a:tr h="241971">
                <a:tc>
                  <a:txBody>
                    <a:bodyPr/>
                    <a:lstStyle/>
                    <a:p>
                      <a:pPr algn="ctr" fontAlgn="b"/>
                      <a:r>
                        <a:rPr lang="en-US" sz="1200" b="0" u="none" strike="noStrike" dirty="0" err="1">
                          <a:solidFill>
                            <a:srgbClr val="000000"/>
                          </a:solidFill>
                          <a:effectLst/>
                        </a:rPr>
                        <a:t>Json</a:t>
                      </a:r>
                      <a:r>
                        <a:rPr lang="en-US" sz="1200" b="0" u="none" strike="noStrike" dirty="0">
                          <a:solidFill>
                            <a:srgbClr val="000000"/>
                          </a:solidFill>
                          <a:effectLst/>
                        </a:rPr>
                        <a:t> File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3958344394"/>
                  </a:ext>
                </a:extLst>
              </a:tr>
              <a:tr h="220485">
                <a:tc>
                  <a:txBody>
                    <a:bodyPr/>
                    <a:lstStyle/>
                    <a:p>
                      <a:pPr algn="ctr" fontAlgn="b"/>
                      <a:r>
                        <a:rPr lang="en-US" sz="1200" b="0" u="none" strike="noStrike" dirty="0">
                          <a:solidFill>
                            <a:srgbClr val="000000"/>
                          </a:solidFill>
                          <a:effectLst/>
                        </a:rPr>
                        <a:t>Apache Parquet File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620789512"/>
                  </a:ext>
                </a:extLst>
              </a:tr>
              <a:tr h="247665">
                <a:tc>
                  <a:txBody>
                    <a:bodyPr/>
                    <a:lstStyle/>
                    <a:p>
                      <a:pPr algn="ctr" fontAlgn="b"/>
                      <a:r>
                        <a:rPr lang="en-US" sz="1200" b="0" u="none" strike="noStrike" dirty="0">
                          <a:solidFill>
                            <a:srgbClr val="000000"/>
                          </a:solidFill>
                          <a:effectLst/>
                        </a:rPr>
                        <a:t>Delimited Data File</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4113211881"/>
                  </a:ext>
                </a:extLst>
              </a:tr>
              <a:tr h="221700">
                <a:tc>
                  <a:txBody>
                    <a:bodyPr/>
                    <a:lstStyle/>
                    <a:p>
                      <a:pPr algn="ctr" fontAlgn="b"/>
                      <a:r>
                        <a:rPr lang="en-US" sz="1200" b="0" u="none" strike="noStrike" dirty="0">
                          <a:solidFill>
                            <a:srgbClr val="000000"/>
                          </a:solidFill>
                          <a:effectLst/>
                        </a:rPr>
                        <a:t>Databricks Delta tables</a:t>
                      </a:r>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222380086"/>
                  </a:ext>
                </a:extLst>
              </a:tr>
              <a:tr h="221700">
                <a:tc>
                  <a:txBody>
                    <a:bodyPr/>
                    <a:lstStyle/>
                    <a:p>
                      <a:pPr algn="ctr" fontAlgn="b"/>
                      <a:r>
                        <a:rPr lang="en-US" sz="1200" b="0" i="0" u="none" strike="noStrike" dirty="0" err="1">
                          <a:solidFill>
                            <a:srgbClr val="000000"/>
                          </a:solidFill>
                          <a:effectLst/>
                          <a:latin typeface="Calibri" panose="020F0502020204030204" pitchFamily="34" charset="0"/>
                        </a:rPr>
                        <a:t>MySql</a:t>
                      </a:r>
                      <a:r>
                        <a:rPr lang="en-US" sz="1200" b="0" i="0" u="none" strike="noStrike" dirty="0">
                          <a:solidFill>
                            <a:srgbClr val="000000"/>
                          </a:solidFill>
                          <a:effectLst/>
                          <a:latin typeface="Calibri" panose="020F0502020204030204" pitchFamily="34" charset="0"/>
                        </a:rPr>
                        <a:t> Database</a:t>
                      </a: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6672" marR="6672" marT="6672" marB="0" anchor="b">
                    <a:lnL w="38100" cap="flat" cmpd="sng" algn="ctr">
                      <a:solidFill>
                        <a:schemeClr val="accent1">
                          <a:lumMod val="20000"/>
                          <a:lumOff val="80000"/>
                        </a:schemeClr>
                      </a:solidFill>
                      <a:prstDash val="solid"/>
                      <a:round/>
                      <a:headEnd type="none" w="med" len="med"/>
                      <a:tailEnd type="none" w="med" len="med"/>
                    </a:lnL>
                    <a:lnR w="38100" cap="flat" cmpd="sng" algn="ctr">
                      <a:solidFill>
                        <a:schemeClr val="accent1">
                          <a:lumMod val="20000"/>
                          <a:lumOff val="80000"/>
                        </a:schemeClr>
                      </a:solidFill>
                      <a:prstDash val="solid"/>
                      <a:round/>
                      <a:headEnd type="none" w="med" len="med"/>
                      <a:tailEnd type="none" w="med" len="med"/>
                    </a:lnR>
                    <a:lnT w="38100" cap="flat" cmpd="sng" algn="ctr">
                      <a:solidFill>
                        <a:schemeClr val="accent1">
                          <a:lumMod val="20000"/>
                          <a:lumOff val="80000"/>
                        </a:schemeClr>
                      </a:solidFill>
                      <a:prstDash val="solid"/>
                      <a:round/>
                      <a:headEnd type="none" w="med" len="med"/>
                      <a:tailEnd type="none" w="med" len="med"/>
                    </a:lnT>
                    <a:lnB w="38100" cap="flat" cmpd="sng" algn="ctr">
                      <a:solidFill>
                        <a:schemeClr val="accent1">
                          <a:lumMod val="20000"/>
                          <a:lumOff val="80000"/>
                        </a:schemeClr>
                      </a:solidFill>
                      <a:prstDash val="solid"/>
                      <a:round/>
                      <a:headEnd type="none" w="med" len="med"/>
                      <a:tailEnd type="none" w="med" len="med"/>
                    </a:lnB>
                  </a:tcPr>
                </a:tc>
                <a:extLst>
                  <a:ext uri="{0D108BD9-81ED-4DB2-BD59-A6C34878D82A}">
                    <a16:rowId xmlns:a16="http://schemas.microsoft.com/office/drawing/2014/main" val="1000132310"/>
                  </a:ext>
                </a:extLst>
              </a:tr>
            </a:tbl>
          </a:graphicData>
        </a:graphic>
      </p:graphicFrame>
      <p:pic>
        <p:nvPicPr>
          <p:cNvPr id="9" name="Picture 8" descr="Icon&#10;&#10;Description automatically generated">
            <a:extLst>
              <a:ext uri="{FF2B5EF4-FFF2-40B4-BE49-F238E27FC236}">
                <a16:creationId xmlns:a16="http://schemas.microsoft.com/office/drawing/2014/main" id="{01062C8B-4426-F090-4996-A00BA37046A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1769043"/>
            <a:ext cx="274244" cy="281743"/>
          </a:xfrm>
          <a:prstGeom prst="rect">
            <a:avLst/>
          </a:prstGeom>
        </p:spPr>
      </p:pic>
      <p:pic>
        <p:nvPicPr>
          <p:cNvPr id="26" name="Picture 25" descr="Icon&#10;&#10;Description automatically generated">
            <a:extLst>
              <a:ext uri="{FF2B5EF4-FFF2-40B4-BE49-F238E27FC236}">
                <a16:creationId xmlns:a16="http://schemas.microsoft.com/office/drawing/2014/main" id="{37022572-3AB8-1AA8-426C-1B3E75534CB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2031462"/>
            <a:ext cx="274244" cy="281743"/>
          </a:xfrm>
          <a:prstGeom prst="rect">
            <a:avLst/>
          </a:prstGeom>
        </p:spPr>
      </p:pic>
      <p:pic>
        <p:nvPicPr>
          <p:cNvPr id="45" name="Picture 44" descr="Icon&#10;&#10;Description automatically generated">
            <a:extLst>
              <a:ext uri="{FF2B5EF4-FFF2-40B4-BE49-F238E27FC236}">
                <a16:creationId xmlns:a16="http://schemas.microsoft.com/office/drawing/2014/main" id="{027AA870-1627-454B-C948-8F3BF1E1A8FD}"/>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2261838"/>
            <a:ext cx="274244" cy="281743"/>
          </a:xfrm>
          <a:prstGeom prst="rect">
            <a:avLst/>
          </a:prstGeom>
        </p:spPr>
      </p:pic>
      <p:pic>
        <p:nvPicPr>
          <p:cNvPr id="56" name="Picture 55" descr="Icon&#10;&#10;Description automatically generated">
            <a:extLst>
              <a:ext uri="{FF2B5EF4-FFF2-40B4-BE49-F238E27FC236}">
                <a16:creationId xmlns:a16="http://schemas.microsoft.com/office/drawing/2014/main" id="{5329C430-3720-1CFD-780B-660B4F658DE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2483534"/>
            <a:ext cx="274244" cy="281743"/>
          </a:xfrm>
          <a:prstGeom prst="rect">
            <a:avLst/>
          </a:prstGeom>
        </p:spPr>
      </p:pic>
      <p:pic>
        <p:nvPicPr>
          <p:cNvPr id="66" name="Picture 65" descr="Icon&#10;&#10;Description automatically generated">
            <a:extLst>
              <a:ext uri="{FF2B5EF4-FFF2-40B4-BE49-F238E27FC236}">
                <a16:creationId xmlns:a16="http://schemas.microsoft.com/office/drawing/2014/main" id="{50CFFD5A-EC14-6805-CB65-70434A5F6556}"/>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2713910"/>
            <a:ext cx="274244" cy="281743"/>
          </a:xfrm>
          <a:prstGeom prst="rect">
            <a:avLst/>
          </a:prstGeom>
        </p:spPr>
      </p:pic>
      <p:pic>
        <p:nvPicPr>
          <p:cNvPr id="73" name="Picture 72" descr="Icon&#10;&#10;Description automatically generated">
            <a:extLst>
              <a:ext uri="{FF2B5EF4-FFF2-40B4-BE49-F238E27FC236}">
                <a16:creationId xmlns:a16="http://schemas.microsoft.com/office/drawing/2014/main" id="{A212BA3B-8A2B-5E72-E0A5-0249FFFDCFBD}"/>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2950875"/>
            <a:ext cx="274244" cy="281743"/>
          </a:xfrm>
          <a:prstGeom prst="rect">
            <a:avLst/>
          </a:prstGeom>
        </p:spPr>
      </p:pic>
      <p:pic>
        <p:nvPicPr>
          <p:cNvPr id="80" name="Picture 79" descr="Icon&#10;&#10;Description automatically generated">
            <a:extLst>
              <a:ext uri="{FF2B5EF4-FFF2-40B4-BE49-F238E27FC236}">
                <a16:creationId xmlns:a16="http://schemas.microsoft.com/office/drawing/2014/main" id="{E95DB6E3-282F-EAFB-7377-3D7105725E85}"/>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3188896"/>
            <a:ext cx="274244" cy="281743"/>
          </a:xfrm>
          <a:prstGeom prst="rect">
            <a:avLst/>
          </a:prstGeom>
        </p:spPr>
      </p:pic>
      <p:pic>
        <p:nvPicPr>
          <p:cNvPr id="2" name="Picture 1" descr="Icon&#10;&#10;Description automatically generated">
            <a:extLst>
              <a:ext uri="{FF2B5EF4-FFF2-40B4-BE49-F238E27FC236}">
                <a16:creationId xmlns:a16="http://schemas.microsoft.com/office/drawing/2014/main" id="{9FBE189B-E3ED-60DB-7A15-C47A2D833899}"/>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83796" y="1498427"/>
            <a:ext cx="274244" cy="281743"/>
          </a:xfrm>
          <a:prstGeom prst="rect">
            <a:avLst/>
          </a:prstGeom>
        </p:spPr>
      </p:pic>
      <p:pic>
        <p:nvPicPr>
          <p:cNvPr id="5" name="Picture 4" descr="Icon&#10;&#10;Description automatically generated">
            <a:extLst>
              <a:ext uri="{FF2B5EF4-FFF2-40B4-BE49-F238E27FC236}">
                <a16:creationId xmlns:a16="http://schemas.microsoft.com/office/drawing/2014/main" id="{54F9D05B-0982-733A-62AF-7D63D24970C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1796782"/>
            <a:ext cx="274244" cy="281743"/>
          </a:xfrm>
          <a:prstGeom prst="rect">
            <a:avLst/>
          </a:prstGeom>
        </p:spPr>
      </p:pic>
      <p:pic>
        <p:nvPicPr>
          <p:cNvPr id="6" name="Picture 5" descr="Icon&#10;&#10;Description automatically generated">
            <a:extLst>
              <a:ext uri="{FF2B5EF4-FFF2-40B4-BE49-F238E27FC236}">
                <a16:creationId xmlns:a16="http://schemas.microsoft.com/office/drawing/2014/main" id="{9ACD412F-279E-54DD-F560-FBDC7103CBB6}"/>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2059201"/>
            <a:ext cx="274244" cy="281743"/>
          </a:xfrm>
          <a:prstGeom prst="rect">
            <a:avLst/>
          </a:prstGeom>
        </p:spPr>
      </p:pic>
      <p:pic>
        <p:nvPicPr>
          <p:cNvPr id="8" name="Picture 7" descr="Icon&#10;&#10;Description automatically generated">
            <a:extLst>
              <a:ext uri="{FF2B5EF4-FFF2-40B4-BE49-F238E27FC236}">
                <a16:creationId xmlns:a16="http://schemas.microsoft.com/office/drawing/2014/main" id="{45BF2CB4-33CD-0873-6C40-D7600811BB69}"/>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2289577"/>
            <a:ext cx="274244" cy="281743"/>
          </a:xfrm>
          <a:prstGeom prst="rect">
            <a:avLst/>
          </a:prstGeom>
        </p:spPr>
      </p:pic>
      <p:pic>
        <p:nvPicPr>
          <p:cNvPr id="10" name="Picture 9" descr="Icon&#10;&#10;Description automatically generated">
            <a:extLst>
              <a:ext uri="{FF2B5EF4-FFF2-40B4-BE49-F238E27FC236}">
                <a16:creationId xmlns:a16="http://schemas.microsoft.com/office/drawing/2014/main" id="{D05C46E1-0476-FC40-2DE6-F38D09BA014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2511273"/>
            <a:ext cx="274244" cy="281743"/>
          </a:xfrm>
          <a:prstGeom prst="rect">
            <a:avLst/>
          </a:prstGeom>
        </p:spPr>
      </p:pic>
      <p:pic>
        <p:nvPicPr>
          <p:cNvPr id="11" name="Picture 10" descr="Icon&#10;&#10;Description automatically generated">
            <a:extLst>
              <a:ext uri="{FF2B5EF4-FFF2-40B4-BE49-F238E27FC236}">
                <a16:creationId xmlns:a16="http://schemas.microsoft.com/office/drawing/2014/main" id="{2D0447EC-D09E-D6D4-7B34-7CA08734C72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2741649"/>
            <a:ext cx="274244" cy="281743"/>
          </a:xfrm>
          <a:prstGeom prst="rect">
            <a:avLst/>
          </a:prstGeom>
        </p:spPr>
      </p:pic>
      <p:pic>
        <p:nvPicPr>
          <p:cNvPr id="12" name="Picture 11" descr="Icon&#10;&#10;Description automatically generated">
            <a:extLst>
              <a:ext uri="{FF2B5EF4-FFF2-40B4-BE49-F238E27FC236}">
                <a16:creationId xmlns:a16="http://schemas.microsoft.com/office/drawing/2014/main" id="{8424BAF5-0159-9184-9940-F7D0D82CA92D}"/>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2978614"/>
            <a:ext cx="274244" cy="281743"/>
          </a:xfrm>
          <a:prstGeom prst="rect">
            <a:avLst/>
          </a:prstGeom>
        </p:spPr>
      </p:pic>
      <p:pic>
        <p:nvPicPr>
          <p:cNvPr id="13" name="Picture 12" descr="Icon&#10;&#10;Description automatically generated">
            <a:extLst>
              <a:ext uri="{FF2B5EF4-FFF2-40B4-BE49-F238E27FC236}">
                <a16:creationId xmlns:a16="http://schemas.microsoft.com/office/drawing/2014/main" id="{636E6AF6-F5FF-C0B3-EF42-6A8A293CCD7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3216635"/>
            <a:ext cx="274244" cy="281743"/>
          </a:xfrm>
          <a:prstGeom prst="rect">
            <a:avLst/>
          </a:prstGeom>
        </p:spPr>
      </p:pic>
      <p:pic>
        <p:nvPicPr>
          <p:cNvPr id="14" name="Picture 13" descr="Icon&#10;&#10;Description automatically generated">
            <a:extLst>
              <a:ext uri="{FF2B5EF4-FFF2-40B4-BE49-F238E27FC236}">
                <a16:creationId xmlns:a16="http://schemas.microsoft.com/office/drawing/2014/main" id="{814094E9-1262-A6A5-2918-13790FB9468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2760406" y="1526166"/>
            <a:ext cx="274244" cy="281743"/>
          </a:xfrm>
          <a:prstGeom prst="rect">
            <a:avLst/>
          </a:prstGeom>
        </p:spPr>
      </p:pic>
      <p:pic>
        <p:nvPicPr>
          <p:cNvPr id="15" name="Picture 14" descr="Icon&#10;&#10;Description automatically generated">
            <a:extLst>
              <a:ext uri="{FF2B5EF4-FFF2-40B4-BE49-F238E27FC236}">
                <a16:creationId xmlns:a16="http://schemas.microsoft.com/office/drawing/2014/main" id="{5C23DD26-955C-EB27-E33E-FD21AC58947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1796782"/>
            <a:ext cx="274244" cy="281743"/>
          </a:xfrm>
          <a:prstGeom prst="rect">
            <a:avLst/>
          </a:prstGeom>
        </p:spPr>
      </p:pic>
      <p:pic>
        <p:nvPicPr>
          <p:cNvPr id="16" name="Picture 15" descr="Icon&#10;&#10;Description automatically generated">
            <a:extLst>
              <a:ext uri="{FF2B5EF4-FFF2-40B4-BE49-F238E27FC236}">
                <a16:creationId xmlns:a16="http://schemas.microsoft.com/office/drawing/2014/main" id="{CDE06862-FA52-D6F1-A94C-290B2D7F919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2059201"/>
            <a:ext cx="274244" cy="281743"/>
          </a:xfrm>
          <a:prstGeom prst="rect">
            <a:avLst/>
          </a:prstGeom>
        </p:spPr>
      </p:pic>
      <p:pic>
        <p:nvPicPr>
          <p:cNvPr id="18" name="Picture 17" descr="Icon&#10;&#10;Description automatically generated">
            <a:extLst>
              <a:ext uri="{FF2B5EF4-FFF2-40B4-BE49-F238E27FC236}">
                <a16:creationId xmlns:a16="http://schemas.microsoft.com/office/drawing/2014/main" id="{616A43F0-6A9C-432B-64AD-9A965F9D138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2289577"/>
            <a:ext cx="274244" cy="281743"/>
          </a:xfrm>
          <a:prstGeom prst="rect">
            <a:avLst/>
          </a:prstGeom>
        </p:spPr>
      </p:pic>
      <p:pic>
        <p:nvPicPr>
          <p:cNvPr id="20" name="Picture 19" descr="Icon&#10;&#10;Description automatically generated">
            <a:extLst>
              <a:ext uri="{FF2B5EF4-FFF2-40B4-BE49-F238E27FC236}">
                <a16:creationId xmlns:a16="http://schemas.microsoft.com/office/drawing/2014/main" id="{7EBC4284-1520-866E-CCBB-27F37C8933FF}"/>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2511273"/>
            <a:ext cx="274244" cy="281743"/>
          </a:xfrm>
          <a:prstGeom prst="rect">
            <a:avLst/>
          </a:prstGeom>
        </p:spPr>
      </p:pic>
      <p:pic>
        <p:nvPicPr>
          <p:cNvPr id="22" name="Picture 21" descr="Icon&#10;&#10;Description automatically generated">
            <a:extLst>
              <a:ext uri="{FF2B5EF4-FFF2-40B4-BE49-F238E27FC236}">
                <a16:creationId xmlns:a16="http://schemas.microsoft.com/office/drawing/2014/main" id="{FB1A8945-9013-8C77-3577-025777DB69F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2741649"/>
            <a:ext cx="274244" cy="281743"/>
          </a:xfrm>
          <a:prstGeom prst="rect">
            <a:avLst/>
          </a:prstGeom>
        </p:spPr>
      </p:pic>
      <p:pic>
        <p:nvPicPr>
          <p:cNvPr id="27" name="Picture 26" descr="Icon&#10;&#10;Description automatically generated">
            <a:extLst>
              <a:ext uri="{FF2B5EF4-FFF2-40B4-BE49-F238E27FC236}">
                <a16:creationId xmlns:a16="http://schemas.microsoft.com/office/drawing/2014/main" id="{9B3441CC-3221-1940-7EE7-D9D59E26F2D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2978614"/>
            <a:ext cx="274244" cy="281743"/>
          </a:xfrm>
          <a:prstGeom prst="rect">
            <a:avLst/>
          </a:prstGeom>
        </p:spPr>
      </p:pic>
      <p:pic>
        <p:nvPicPr>
          <p:cNvPr id="29" name="Picture 28" descr="Icon&#10;&#10;Description automatically generated">
            <a:extLst>
              <a:ext uri="{FF2B5EF4-FFF2-40B4-BE49-F238E27FC236}">
                <a16:creationId xmlns:a16="http://schemas.microsoft.com/office/drawing/2014/main" id="{1A32BBBF-1E1B-B139-0070-B6AA336BD852}"/>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3216635"/>
            <a:ext cx="274244" cy="281743"/>
          </a:xfrm>
          <a:prstGeom prst="rect">
            <a:avLst/>
          </a:prstGeom>
        </p:spPr>
      </p:pic>
      <p:pic>
        <p:nvPicPr>
          <p:cNvPr id="31" name="Picture 30" descr="Icon&#10;&#10;Description automatically generated">
            <a:extLst>
              <a:ext uri="{FF2B5EF4-FFF2-40B4-BE49-F238E27FC236}">
                <a16:creationId xmlns:a16="http://schemas.microsoft.com/office/drawing/2014/main" id="{4BE4781A-AF36-0E82-7F73-1F0BBA157A6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637016" y="1526166"/>
            <a:ext cx="274244" cy="281743"/>
          </a:xfrm>
          <a:prstGeom prst="rect">
            <a:avLst/>
          </a:prstGeom>
        </p:spPr>
      </p:pic>
      <p:pic>
        <p:nvPicPr>
          <p:cNvPr id="33" name="Picture 32" descr="Icon&#10;&#10;Description automatically generated">
            <a:extLst>
              <a:ext uri="{FF2B5EF4-FFF2-40B4-BE49-F238E27FC236}">
                <a16:creationId xmlns:a16="http://schemas.microsoft.com/office/drawing/2014/main" id="{6119427C-7905-B1EB-F177-F9E856EC587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1776284"/>
            <a:ext cx="274244" cy="281743"/>
          </a:xfrm>
          <a:prstGeom prst="rect">
            <a:avLst/>
          </a:prstGeom>
        </p:spPr>
      </p:pic>
      <p:pic>
        <p:nvPicPr>
          <p:cNvPr id="35" name="Picture 34" descr="Icon&#10;&#10;Description automatically generated">
            <a:extLst>
              <a:ext uri="{FF2B5EF4-FFF2-40B4-BE49-F238E27FC236}">
                <a16:creationId xmlns:a16="http://schemas.microsoft.com/office/drawing/2014/main" id="{AC25DBDF-C774-5229-875F-54D33DED86D2}"/>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2038703"/>
            <a:ext cx="274244" cy="281743"/>
          </a:xfrm>
          <a:prstGeom prst="rect">
            <a:avLst/>
          </a:prstGeom>
        </p:spPr>
      </p:pic>
      <p:pic>
        <p:nvPicPr>
          <p:cNvPr id="37" name="Picture 36" descr="Icon&#10;&#10;Description automatically generated">
            <a:extLst>
              <a:ext uri="{FF2B5EF4-FFF2-40B4-BE49-F238E27FC236}">
                <a16:creationId xmlns:a16="http://schemas.microsoft.com/office/drawing/2014/main" id="{E92A30E0-A4E2-89AE-09CA-6A0EFEB2D539}"/>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2269079"/>
            <a:ext cx="274244" cy="281743"/>
          </a:xfrm>
          <a:prstGeom prst="rect">
            <a:avLst/>
          </a:prstGeom>
        </p:spPr>
      </p:pic>
      <p:pic>
        <p:nvPicPr>
          <p:cNvPr id="39" name="Picture 38" descr="Icon&#10;&#10;Description automatically generated">
            <a:extLst>
              <a:ext uri="{FF2B5EF4-FFF2-40B4-BE49-F238E27FC236}">
                <a16:creationId xmlns:a16="http://schemas.microsoft.com/office/drawing/2014/main" id="{70E4C0FC-9DE1-347C-3188-82C0007EB7E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2490775"/>
            <a:ext cx="274244" cy="281743"/>
          </a:xfrm>
          <a:prstGeom prst="rect">
            <a:avLst/>
          </a:prstGeom>
        </p:spPr>
      </p:pic>
      <p:pic>
        <p:nvPicPr>
          <p:cNvPr id="40" name="Picture 39" descr="Icon&#10;&#10;Description automatically generated">
            <a:extLst>
              <a:ext uri="{FF2B5EF4-FFF2-40B4-BE49-F238E27FC236}">
                <a16:creationId xmlns:a16="http://schemas.microsoft.com/office/drawing/2014/main" id="{D2A77172-B6F5-42F5-B28B-5DD792F1B5D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2721151"/>
            <a:ext cx="274244" cy="281743"/>
          </a:xfrm>
          <a:prstGeom prst="rect">
            <a:avLst/>
          </a:prstGeom>
        </p:spPr>
      </p:pic>
      <p:pic>
        <p:nvPicPr>
          <p:cNvPr id="41" name="Picture 40" descr="Icon&#10;&#10;Description automatically generated">
            <a:extLst>
              <a:ext uri="{FF2B5EF4-FFF2-40B4-BE49-F238E27FC236}">
                <a16:creationId xmlns:a16="http://schemas.microsoft.com/office/drawing/2014/main" id="{6FE6BB5F-CE8D-DBC6-BE23-FA553934B4B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2958116"/>
            <a:ext cx="274244" cy="281743"/>
          </a:xfrm>
          <a:prstGeom prst="rect">
            <a:avLst/>
          </a:prstGeom>
        </p:spPr>
      </p:pic>
      <p:pic>
        <p:nvPicPr>
          <p:cNvPr id="42" name="Picture 41" descr="Icon&#10;&#10;Description automatically generated">
            <a:extLst>
              <a:ext uri="{FF2B5EF4-FFF2-40B4-BE49-F238E27FC236}">
                <a16:creationId xmlns:a16="http://schemas.microsoft.com/office/drawing/2014/main" id="{50528393-D8BB-4933-CE7D-284857ADBB0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3196137"/>
            <a:ext cx="274244" cy="281743"/>
          </a:xfrm>
          <a:prstGeom prst="rect">
            <a:avLst/>
          </a:prstGeom>
        </p:spPr>
      </p:pic>
      <p:pic>
        <p:nvPicPr>
          <p:cNvPr id="43" name="Picture 42" descr="Icon&#10;&#10;Description automatically generated">
            <a:extLst>
              <a:ext uri="{FF2B5EF4-FFF2-40B4-BE49-F238E27FC236}">
                <a16:creationId xmlns:a16="http://schemas.microsoft.com/office/drawing/2014/main" id="{DB52DB79-25AB-D827-7E21-3FDE672E8416}"/>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239382" y="1505668"/>
            <a:ext cx="274244" cy="281743"/>
          </a:xfrm>
          <a:prstGeom prst="rect">
            <a:avLst/>
          </a:prstGeom>
        </p:spPr>
      </p:pic>
      <p:pic>
        <p:nvPicPr>
          <p:cNvPr id="44" name="Picture 43" descr="Icon&#10;&#10;Description automatically generated">
            <a:extLst>
              <a:ext uri="{FF2B5EF4-FFF2-40B4-BE49-F238E27FC236}">
                <a16:creationId xmlns:a16="http://schemas.microsoft.com/office/drawing/2014/main" id="{F7A967C2-9535-25CF-A426-A4DC4D9E8AA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1808374"/>
            <a:ext cx="274244" cy="281743"/>
          </a:xfrm>
          <a:prstGeom prst="rect">
            <a:avLst/>
          </a:prstGeom>
        </p:spPr>
      </p:pic>
      <p:pic>
        <p:nvPicPr>
          <p:cNvPr id="87" name="Picture 86" descr="Icon&#10;&#10;Description automatically generated">
            <a:extLst>
              <a:ext uri="{FF2B5EF4-FFF2-40B4-BE49-F238E27FC236}">
                <a16:creationId xmlns:a16="http://schemas.microsoft.com/office/drawing/2014/main" id="{98AD5E95-55EE-6A18-EABF-3EBF50F288E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2070793"/>
            <a:ext cx="274244" cy="281743"/>
          </a:xfrm>
          <a:prstGeom prst="rect">
            <a:avLst/>
          </a:prstGeom>
        </p:spPr>
      </p:pic>
      <p:pic>
        <p:nvPicPr>
          <p:cNvPr id="88" name="Picture 87" descr="Icon&#10;&#10;Description automatically generated">
            <a:extLst>
              <a:ext uri="{FF2B5EF4-FFF2-40B4-BE49-F238E27FC236}">
                <a16:creationId xmlns:a16="http://schemas.microsoft.com/office/drawing/2014/main" id="{685B1523-A028-82C8-C7E1-9DB91BE451A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2301169"/>
            <a:ext cx="274244" cy="281743"/>
          </a:xfrm>
          <a:prstGeom prst="rect">
            <a:avLst/>
          </a:prstGeom>
        </p:spPr>
      </p:pic>
      <p:pic>
        <p:nvPicPr>
          <p:cNvPr id="89" name="Picture 88" descr="Icon&#10;&#10;Description automatically generated">
            <a:extLst>
              <a:ext uri="{FF2B5EF4-FFF2-40B4-BE49-F238E27FC236}">
                <a16:creationId xmlns:a16="http://schemas.microsoft.com/office/drawing/2014/main" id="{9C1F2EB8-ED69-9971-89A1-26A44D3381AA}"/>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2522865"/>
            <a:ext cx="274244" cy="281743"/>
          </a:xfrm>
          <a:prstGeom prst="rect">
            <a:avLst/>
          </a:prstGeom>
        </p:spPr>
      </p:pic>
      <p:pic>
        <p:nvPicPr>
          <p:cNvPr id="90" name="Picture 89" descr="Icon&#10;&#10;Description automatically generated">
            <a:extLst>
              <a:ext uri="{FF2B5EF4-FFF2-40B4-BE49-F238E27FC236}">
                <a16:creationId xmlns:a16="http://schemas.microsoft.com/office/drawing/2014/main" id="{7092E2BC-4411-12FF-DCAE-A852A8F3530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2753241"/>
            <a:ext cx="274244" cy="281743"/>
          </a:xfrm>
          <a:prstGeom prst="rect">
            <a:avLst/>
          </a:prstGeom>
        </p:spPr>
      </p:pic>
      <p:pic>
        <p:nvPicPr>
          <p:cNvPr id="91" name="Picture 90" descr="Icon&#10;&#10;Description automatically generated">
            <a:extLst>
              <a:ext uri="{FF2B5EF4-FFF2-40B4-BE49-F238E27FC236}">
                <a16:creationId xmlns:a16="http://schemas.microsoft.com/office/drawing/2014/main" id="{855AA03C-595E-940C-B5E2-9019EFA3772F}"/>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2990206"/>
            <a:ext cx="274244" cy="281743"/>
          </a:xfrm>
          <a:prstGeom prst="rect">
            <a:avLst/>
          </a:prstGeom>
        </p:spPr>
      </p:pic>
      <p:pic>
        <p:nvPicPr>
          <p:cNvPr id="92" name="Picture 91" descr="Icon&#10;&#10;Description automatically generated">
            <a:extLst>
              <a:ext uri="{FF2B5EF4-FFF2-40B4-BE49-F238E27FC236}">
                <a16:creationId xmlns:a16="http://schemas.microsoft.com/office/drawing/2014/main" id="{543A493E-02DC-3E37-C811-A93FD0E3BA6A}"/>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3228227"/>
            <a:ext cx="274244" cy="281743"/>
          </a:xfrm>
          <a:prstGeom prst="rect">
            <a:avLst/>
          </a:prstGeom>
        </p:spPr>
      </p:pic>
      <p:pic>
        <p:nvPicPr>
          <p:cNvPr id="93" name="Picture 92" descr="Icon&#10;&#10;Description automatically generated">
            <a:extLst>
              <a:ext uri="{FF2B5EF4-FFF2-40B4-BE49-F238E27FC236}">
                <a16:creationId xmlns:a16="http://schemas.microsoft.com/office/drawing/2014/main" id="{8C88EED2-7B7D-5586-520F-3FBEDFAB1D8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978870" y="1537758"/>
            <a:ext cx="274244" cy="281743"/>
          </a:xfrm>
          <a:prstGeom prst="rect">
            <a:avLst/>
          </a:prstGeom>
        </p:spPr>
      </p:pic>
      <p:pic>
        <p:nvPicPr>
          <p:cNvPr id="94" name="Picture 93" descr="Icon&#10;&#10;Description automatically generated">
            <a:extLst>
              <a:ext uri="{FF2B5EF4-FFF2-40B4-BE49-F238E27FC236}">
                <a16:creationId xmlns:a16="http://schemas.microsoft.com/office/drawing/2014/main" id="{265F3AFA-6516-FD1E-D601-7136B8CA9A65}"/>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1790482"/>
            <a:ext cx="274244" cy="281743"/>
          </a:xfrm>
          <a:prstGeom prst="rect">
            <a:avLst/>
          </a:prstGeom>
        </p:spPr>
      </p:pic>
      <p:pic>
        <p:nvPicPr>
          <p:cNvPr id="95" name="Picture 94" descr="Icon&#10;&#10;Description automatically generated">
            <a:extLst>
              <a:ext uri="{FF2B5EF4-FFF2-40B4-BE49-F238E27FC236}">
                <a16:creationId xmlns:a16="http://schemas.microsoft.com/office/drawing/2014/main" id="{F20AF6B6-2E11-674F-5433-5EB77743640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2052901"/>
            <a:ext cx="274244" cy="281743"/>
          </a:xfrm>
          <a:prstGeom prst="rect">
            <a:avLst/>
          </a:prstGeom>
        </p:spPr>
      </p:pic>
      <p:pic>
        <p:nvPicPr>
          <p:cNvPr id="96" name="Picture 95" descr="Icon&#10;&#10;Description automatically generated">
            <a:extLst>
              <a:ext uri="{FF2B5EF4-FFF2-40B4-BE49-F238E27FC236}">
                <a16:creationId xmlns:a16="http://schemas.microsoft.com/office/drawing/2014/main" id="{5A2ADA20-7DC1-EA78-0406-452EC360AFD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2283277"/>
            <a:ext cx="274244" cy="281743"/>
          </a:xfrm>
          <a:prstGeom prst="rect">
            <a:avLst/>
          </a:prstGeom>
        </p:spPr>
      </p:pic>
      <p:pic>
        <p:nvPicPr>
          <p:cNvPr id="97" name="Picture 96" descr="Icon&#10;&#10;Description automatically generated">
            <a:extLst>
              <a:ext uri="{FF2B5EF4-FFF2-40B4-BE49-F238E27FC236}">
                <a16:creationId xmlns:a16="http://schemas.microsoft.com/office/drawing/2014/main" id="{03844650-0D68-A23C-1517-AF030B4E6AB9}"/>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2504973"/>
            <a:ext cx="274244" cy="281743"/>
          </a:xfrm>
          <a:prstGeom prst="rect">
            <a:avLst/>
          </a:prstGeom>
        </p:spPr>
      </p:pic>
      <p:pic>
        <p:nvPicPr>
          <p:cNvPr id="98" name="Picture 97" descr="Icon&#10;&#10;Description automatically generated">
            <a:extLst>
              <a:ext uri="{FF2B5EF4-FFF2-40B4-BE49-F238E27FC236}">
                <a16:creationId xmlns:a16="http://schemas.microsoft.com/office/drawing/2014/main" id="{47846D12-4559-6C5F-A670-581B9C74C4BD}"/>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2735349"/>
            <a:ext cx="274244" cy="281743"/>
          </a:xfrm>
          <a:prstGeom prst="rect">
            <a:avLst/>
          </a:prstGeom>
        </p:spPr>
      </p:pic>
      <p:pic>
        <p:nvPicPr>
          <p:cNvPr id="99" name="Picture 98" descr="Icon&#10;&#10;Description automatically generated">
            <a:extLst>
              <a:ext uri="{FF2B5EF4-FFF2-40B4-BE49-F238E27FC236}">
                <a16:creationId xmlns:a16="http://schemas.microsoft.com/office/drawing/2014/main" id="{D59729D5-7087-7446-DF32-0CD87841363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2972314"/>
            <a:ext cx="274244" cy="281743"/>
          </a:xfrm>
          <a:prstGeom prst="rect">
            <a:avLst/>
          </a:prstGeom>
        </p:spPr>
      </p:pic>
      <p:pic>
        <p:nvPicPr>
          <p:cNvPr id="100" name="Picture 99" descr="Icon&#10;&#10;Description automatically generated">
            <a:extLst>
              <a:ext uri="{FF2B5EF4-FFF2-40B4-BE49-F238E27FC236}">
                <a16:creationId xmlns:a16="http://schemas.microsoft.com/office/drawing/2014/main" id="{0C046282-BD68-1603-1DE3-CE9C885F2B2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3210335"/>
            <a:ext cx="274244" cy="281743"/>
          </a:xfrm>
          <a:prstGeom prst="rect">
            <a:avLst/>
          </a:prstGeom>
        </p:spPr>
      </p:pic>
      <p:pic>
        <p:nvPicPr>
          <p:cNvPr id="101" name="Picture 100" descr="Icon&#10;&#10;Description automatically generated">
            <a:extLst>
              <a:ext uri="{FF2B5EF4-FFF2-40B4-BE49-F238E27FC236}">
                <a16:creationId xmlns:a16="http://schemas.microsoft.com/office/drawing/2014/main" id="{61A15EA7-6477-550D-40FF-E0C158F028F0}"/>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837586" y="1519866"/>
            <a:ext cx="274244" cy="281743"/>
          </a:xfrm>
          <a:prstGeom prst="rect">
            <a:avLst/>
          </a:prstGeom>
        </p:spPr>
      </p:pic>
      <p:pic>
        <p:nvPicPr>
          <p:cNvPr id="102" name="Picture 101" descr="Icon&#10;&#10;Description automatically generated">
            <a:extLst>
              <a:ext uri="{FF2B5EF4-FFF2-40B4-BE49-F238E27FC236}">
                <a16:creationId xmlns:a16="http://schemas.microsoft.com/office/drawing/2014/main" id="{4E4643EA-8CEA-4FC5-CFCE-213558C79AA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1780475"/>
            <a:ext cx="274244" cy="281743"/>
          </a:xfrm>
          <a:prstGeom prst="rect">
            <a:avLst/>
          </a:prstGeom>
        </p:spPr>
      </p:pic>
      <p:pic>
        <p:nvPicPr>
          <p:cNvPr id="103" name="Picture 102" descr="Icon&#10;&#10;Description automatically generated">
            <a:extLst>
              <a:ext uri="{FF2B5EF4-FFF2-40B4-BE49-F238E27FC236}">
                <a16:creationId xmlns:a16="http://schemas.microsoft.com/office/drawing/2014/main" id="{A8952E6F-2648-4C1D-EF2D-25C1CC3A2773}"/>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2042894"/>
            <a:ext cx="274244" cy="281743"/>
          </a:xfrm>
          <a:prstGeom prst="rect">
            <a:avLst/>
          </a:prstGeom>
        </p:spPr>
      </p:pic>
      <p:pic>
        <p:nvPicPr>
          <p:cNvPr id="104" name="Picture 103" descr="Icon&#10;&#10;Description automatically generated">
            <a:extLst>
              <a:ext uri="{FF2B5EF4-FFF2-40B4-BE49-F238E27FC236}">
                <a16:creationId xmlns:a16="http://schemas.microsoft.com/office/drawing/2014/main" id="{537EF525-8580-4AC3-2952-385C8ADB480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2273270"/>
            <a:ext cx="274244" cy="281743"/>
          </a:xfrm>
          <a:prstGeom prst="rect">
            <a:avLst/>
          </a:prstGeom>
        </p:spPr>
      </p:pic>
      <p:pic>
        <p:nvPicPr>
          <p:cNvPr id="105" name="Picture 104" descr="Icon&#10;&#10;Description automatically generated">
            <a:extLst>
              <a:ext uri="{FF2B5EF4-FFF2-40B4-BE49-F238E27FC236}">
                <a16:creationId xmlns:a16="http://schemas.microsoft.com/office/drawing/2014/main" id="{C4B52826-CFDE-CA7B-6018-B806471C6144}"/>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2494966"/>
            <a:ext cx="274244" cy="281743"/>
          </a:xfrm>
          <a:prstGeom prst="rect">
            <a:avLst/>
          </a:prstGeom>
        </p:spPr>
      </p:pic>
      <p:pic>
        <p:nvPicPr>
          <p:cNvPr id="106" name="Picture 105" descr="Icon&#10;&#10;Description automatically generated">
            <a:extLst>
              <a:ext uri="{FF2B5EF4-FFF2-40B4-BE49-F238E27FC236}">
                <a16:creationId xmlns:a16="http://schemas.microsoft.com/office/drawing/2014/main" id="{F39F85B5-618A-E6AF-7525-E9F3DD02D02F}"/>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2725342"/>
            <a:ext cx="274244" cy="281743"/>
          </a:xfrm>
          <a:prstGeom prst="rect">
            <a:avLst/>
          </a:prstGeom>
        </p:spPr>
      </p:pic>
      <p:pic>
        <p:nvPicPr>
          <p:cNvPr id="107" name="Picture 106" descr="Icon&#10;&#10;Description automatically generated">
            <a:extLst>
              <a:ext uri="{FF2B5EF4-FFF2-40B4-BE49-F238E27FC236}">
                <a16:creationId xmlns:a16="http://schemas.microsoft.com/office/drawing/2014/main" id="{4E23B391-5A7E-1A0C-313D-59757BEF236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2962307"/>
            <a:ext cx="274244" cy="281743"/>
          </a:xfrm>
          <a:prstGeom prst="rect">
            <a:avLst/>
          </a:prstGeom>
        </p:spPr>
      </p:pic>
      <p:pic>
        <p:nvPicPr>
          <p:cNvPr id="108" name="Picture 107" descr="Icon&#10;&#10;Description automatically generated">
            <a:extLst>
              <a:ext uri="{FF2B5EF4-FFF2-40B4-BE49-F238E27FC236}">
                <a16:creationId xmlns:a16="http://schemas.microsoft.com/office/drawing/2014/main" id="{9C3DBEC9-B524-7088-9882-924A465AE75C}"/>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3200328"/>
            <a:ext cx="274244" cy="281743"/>
          </a:xfrm>
          <a:prstGeom prst="rect">
            <a:avLst/>
          </a:prstGeom>
        </p:spPr>
      </p:pic>
      <p:pic>
        <p:nvPicPr>
          <p:cNvPr id="109" name="Picture 108" descr="Icon&#10;&#10;Description automatically generated">
            <a:extLst>
              <a:ext uri="{FF2B5EF4-FFF2-40B4-BE49-F238E27FC236}">
                <a16:creationId xmlns:a16="http://schemas.microsoft.com/office/drawing/2014/main" id="{C63B6B72-DF8F-FBB3-16DE-D42DADB611B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16570" y="1509859"/>
            <a:ext cx="274244" cy="281743"/>
          </a:xfrm>
          <a:prstGeom prst="rect">
            <a:avLst/>
          </a:prstGeom>
        </p:spPr>
      </p:pic>
      <p:pic>
        <p:nvPicPr>
          <p:cNvPr id="110" name="Picture 109" descr="Icon&#10;&#10;Description automatically generated">
            <a:extLst>
              <a:ext uri="{FF2B5EF4-FFF2-40B4-BE49-F238E27FC236}">
                <a16:creationId xmlns:a16="http://schemas.microsoft.com/office/drawing/2014/main" id="{D1636972-B77C-8C16-89E7-7FA927692532}"/>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1796782"/>
            <a:ext cx="274244" cy="281743"/>
          </a:xfrm>
          <a:prstGeom prst="rect">
            <a:avLst/>
          </a:prstGeom>
        </p:spPr>
      </p:pic>
      <p:pic>
        <p:nvPicPr>
          <p:cNvPr id="111" name="Picture 110" descr="Icon&#10;&#10;Description automatically generated">
            <a:extLst>
              <a:ext uri="{FF2B5EF4-FFF2-40B4-BE49-F238E27FC236}">
                <a16:creationId xmlns:a16="http://schemas.microsoft.com/office/drawing/2014/main" id="{27140A41-D7C2-4455-12F5-9B0563E70CCF}"/>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2059201"/>
            <a:ext cx="274244" cy="281743"/>
          </a:xfrm>
          <a:prstGeom prst="rect">
            <a:avLst/>
          </a:prstGeom>
        </p:spPr>
      </p:pic>
      <p:pic>
        <p:nvPicPr>
          <p:cNvPr id="112" name="Picture 111" descr="Icon&#10;&#10;Description automatically generated">
            <a:extLst>
              <a:ext uri="{FF2B5EF4-FFF2-40B4-BE49-F238E27FC236}">
                <a16:creationId xmlns:a16="http://schemas.microsoft.com/office/drawing/2014/main" id="{53520CBC-12E4-2AA6-8DD2-6B9A864D5D5B}"/>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2289577"/>
            <a:ext cx="274244" cy="281743"/>
          </a:xfrm>
          <a:prstGeom prst="rect">
            <a:avLst/>
          </a:prstGeom>
        </p:spPr>
      </p:pic>
      <p:pic>
        <p:nvPicPr>
          <p:cNvPr id="113" name="Picture 112" descr="Icon&#10;&#10;Description automatically generated">
            <a:extLst>
              <a:ext uri="{FF2B5EF4-FFF2-40B4-BE49-F238E27FC236}">
                <a16:creationId xmlns:a16="http://schemas.microsoft.com/office/drawing/2014/main" id="{6C630168-11D3-0AB7-28C0-BC5FAAE2381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2511273"/>
            <a:ext cx="274244" cy="281743"/>
          </a:xfrm>
          <a:prstGeom prst="rect">
            <a:avLst/>
          </a:prstGeom>
        </p:spPr>
      </p:pic>
      <p:pic>
        <p:nvPicPr>
          <p:cNvPr id="114" name="Picture 113" descr="Icon&#10;&#10;Description automatically generated">
            <a:extLst>
              <a:ext uri="{FF2B5EF4-FFF2-40B4-BE49-F238E27FC236}">
                <a16:creationId xmlns:a16="http://schemas.microsoft.com/office/drawing/2014/main" id="{50167753-F877-029B-FEB0-1990B858A718}"/>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2741649"/>
            <a:ext cx="274244" cy="281743"/>
          </a:xfrm>
          <a:prstGeom prst="rect">
            <a:avLst/>
          </a:prstGeom>
        </p:spPr>
      </p:pic>
      <p:pic>
        <p:nvPicPr>
          <p:cNvPr id="115" name="Picture 114" descr="Icon&#10;&#10;Description automatically generated">
            <a:extLst>
              <a:ext uri="{FF2B5EF4-FFF2-40B4-BE49-F238E27FC236}">
                <a16:creationId xmlns:a16="http://schemas.microsoft.com/office/drawing/2014/main" id="{8A279CD5-3D0B-660F-FBF8-4A8331C387E1}"/>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2978614"/>
            <a:ext cx="274244" cy="281743"/>
          </a:xfrm>
          <a:prstGeom prst="rect">
            <a:avLst/>
          </a:prstGeom>
        </p:spPr>
      </p:pic>
      <p:pic>
        <p:nvPicPr>
          <p:cNvPr id="116" name="Picture 115" descr="Icon&#10;&#10;Description automatically generated">
            <a:extLst>
              <a:ext uri="{FF2B5EF4-FFF2-40B4-BE49-F238E27FC236}">
                <a16:creationId xmlns:a16="http://schemas.microsoft.com/office/drawing/2014/main" id="{AFD8F05F-3C4D-DB5D-F2C2-14B0B768D8D0}"/>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3216635"/>
            <a:ext cx="274244" cy="281743"/>
          </a:xfrm>
          <a:prstGeom prst="rect">
            <a:avLst/>
          </a:prstGeom>
        </p:spPr>
      </p:pic>
      <p:pic>
        <p:nvPicPr>
          <p:cNvPr id="117" name="Picture 116" descr="Icon&#10;&#10;Description automatically generated">
            <a:extLst>
              <a:ext uri="{FF2B5EF4-FFF2-40B4-BE49-F238E27FC236}">
                <a16:creationId xmlns:a16="http://schemas.microsoft.com/office/drawing/2014/main" id="{8A6B9990-6E9F-6829-18A8-E29C5B132720}"/>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065078" y="1526166"/>
            <a:ext cx="274244" cy="281743"/>
          </a:xfrm>
          <a:prstGeom prst="rect">
            <a:avLst/>
          </a:prstGeom>
        </p:spPr>
      </p:pic>
    </p:spTree>
    <p:extLst>
      <p:ext uri="{BB962C8B-B14F-4D97-AF65-F5344CB8AC3E}">
        <p14:creationId xmlns:p14="http://schemas.microsoft.com/office/powerpoint/2010/main" val="551221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C81F283-F62A-2C0A-11CC-F226EEC3EB0C}"/>
              </a:ext>
            </a:extLst>
          </p:cNvPr>
          <p:cNvSpPr>
            <a:spLocks noGrp="1"/>
          </p:cNvSpPr>
          <p:nvPr>
            <p:ph type="title" idx="4294967295"/>
          </p:nvPr>
        </p:nvSpPr>
        <p:spPr>
          <a:xfrm>
            <a:off x="227557" y="24818"/>
            <a:ext cx="8181805" cy="576851"/>
          </a:xfrm>
        </p:spPr>
        <p:txBody>
          <a:bodyPr vert="horz" lIns="91440" tIns="45720" rIns="91440" bIns="45720" rtlCol="0" anchor="b">
            <a:normAutofit/>
          </a:bodyPr>
          <a:lstStyle/>
          <a:p>
            <a:pPr defTabSz="914400"/>
            <a:r>
              <a:rPr lang="en-US" sz="2800" spc="-50" dirty="0">
                <a:solidFill>
                  <a:schemeClr val="tx1">
                    <a:lumMod val="85000"/>
                    <a:lumOff val="15000"/>
                  </a:schemeClr>
                </a:solidFill>
              </a:rPr>
              <a:t>Demo UseCases with Synthetic Patient Master Data</a:t>
            </a:r>
          </a:p>
        </p:txBody>
      </p:sp>
      <p:sp>
        <p:nvSpPr>
          <p:cNvPr id="3" name="Slide Number Placeholder 2">
            <a:extLst>
              <a:ext uri="{FF2B5EF4-FFF2-40B4-BE49-F238E27FC236}">
                <a16:creationId xmlns:a16="http://schemas.microsoft.com/office/drawing/2014/main" id="{B4559E78-F044-359D-5B1F-481793D15FFF}"/>
              </a:ext>
            </a:extLst>
          </p:cNvPr>
          <p:cNvSpPr>
            <a:spLocks noGrp="1"/>
          </p:cNvSpPr>
          <p:nvPr>
            <p:ph type="sldNum" sz="quarter" idx="12"/>
          </p:nvPr>
        </p:nvSpPr>
        <p:spPr>
          <a:xfrm>
            <a:off x="7425343" y="4844838"/>
            <a:ext cx="984019" cy="273844"/>
          </a:xfrm>
        </p:spPr>
        <p:txBody>
          <a:bodyPr vert="horz" lIns="91440" tIns="45720" rIns="91440" bIns="45720" rtlCol="0" anchor="ctr">
            <a:normAutofit/>
          </a:bodyPr>
          <a:lstStyle/>
          <a:p>
            <a:pPr defTabSz="914400">
              <a:spcAft>
                <a:spcPts val="600"/>
              </a:spcAft>
              <a:defRPr/>
            </a:pPr>
            <a:r>
              <a:rPr lang="en-US" sz="1050"/>
              <a:t>|    </a:t>
            </a:r>
            <a:fld id="{7B2119CD-3B2D-4CEB-B404-D2E3F8CD6D69}" type="slidenum">
              <a:rPr lang="en-US" sz="1050" smtClean="0"/>
              <a:pPr defTabSz="914400">
                <a:spcAft>
                  <a:spcPts val="600"/>
                </a:spcAft>
                <a:defRPr/>
              </a:pPr>
              <a:t>7</a:t>
            </a:fld>
            <a:endParaRPr lang="en-US" sz="1050"/>
          </a:p>
        </p:txBody>
      </p:sp>
      <p:graphicFrame>
        <p:nvGraphicFramePr>
          <p:cNvPr id="6" name="Table 5">
            <a:extLst>
              <a:ext uri="{FF2B5EF4-FFF2-40B4-BE49-F238E27FC236}">
                <a16:creationId xmlns:a16="http://schemas.microsoft.com/office/drawing/2014/main" id="{D4C6D992-DB9C-386A-490A-485F0C5DF778}"/>
              </a:ext>
            </a:extLst>
          </p:cNvPr>
          <p:cNvGraphicFramePr>
            <a:graphicFrameLocks noGrp="1"/>
          </p:cNvGraphicFramePr>
          <p:nvPr>
            <p:extLst>
              <p:ext uri="{D42A27DB-BD31-4B8C-83A1-F6EECF244321}">
                <p14:modId xmlns:p14="http://schemas.microsoft.com/office/powerpoint/2010/main" val="2354802666"/>
              </p:ext>
            </p:extLst>
          </p:nvPr>
        </p:nvGraphicFramePr>
        <p:xfrm>
          <a:off x="322034" y="533431"/>
          <a:ext cx="8499932" cy="3836687"/>
        </p:xfrm>
        <a:graphic>
          <a:graphicData uri="http://schemas.openxmlformats.org/drawingml/2006/table">
            <a:tbl>
              <a:tblPr firstRow="1" bandRow="1">
                <a:tableStyleId>{F5AB1C69-6EDB-4FF4-983F-18BD219EF322}</a:tableStyleId>
              </a:tblPr>
              <a:tblGrid>
                <a:gridCol w="2226388">
                  <a:extLst>
                    <a:ext uri="{9D8B030D-6E8A-4147-A177-3AD203B41FA5}">
                      <a16:colId xmlns:a16="http://schemas.microsoft.com/office/drawing/2014/main" val="1925476987"/>
                    </a:ext>
                  </a:extLst>
                </a:gridCol>
                <a:gridCol w="468713">
                  <a:extLst>
                    <a:ext uri="{9D8B030D-6E8A-4147-A177-3AD203B41FA5}">
                      <a16:colId xmlns:a16="http://schemas.microsoft.com/office/drawing/2014/main" val="1759069787"/>
                    </a:ext>
                  </a:extLst>
                </a:gridCol>
                <a:gridCol w="468713">
                  <a:extLst>
                    <a:ext uri="{9D8B030D-6E8A-4147-A177-3AD203B41FA5}">
                      <a16:colId xmlns:a16="http://schemas.microsoft.com/office/drawing/2014/main" val="2988731460"/>
                    </a:ext>
                  </a:extLst>
                </a:gridCol>
                <a:gridCol w="919398">
                  <a:extLst>
                    <a:ext uri="{9D8B030D-6E8A-4147-A177-3AD203B41FA5}">
                      <a16:colId xmlns:a16="http://schemas.microsoft.com/office/drawing/2014/main" val="820292690"/>
                    </a:ext>
                  </a:extLst>
                </a:gridCol>
                <a:gridCol w="1270933">
                  <a:extLst>
                    <a:ext uri="{9D8B030D-6E8A-4147-A177-3AD203B41FA5}">
                      <a16:colId xmlns:a16="http://schemas.microsoft.com/office/drawing/2014/main" val="3002524025"/>
                    </a:ext>
                  </a:extLst>
                </a:gridCol>
                <a:gridCol w="739125">
                  <a:extLst>
                    <a:ext uri="{9D8B030D-6E8A-4147-A177-3AD203B41FA5}">
                      <a16:colId xmlns:a16="http://schemas.microsoft.com/office/drawing/2014/main" val="2902362175"/>
                    </a:ext>
                  </a:extLst>
                </a:gridCol>
                <a:gridCol w="2406662">
                  <a:extLst>
                    <a:ext uri="{9D8B030D-6E8A-4147-A177-3AD203B41FA5}">
                      <a16:colId xmlns:a16="http://schemas.microsoft.com/office/drawing/2014/main" val="134586267"/>
                    </a:ext>
                  </a:extLst>
                </a:gridCol>
              </a:tblGrid>
              <a:tr h="227831">
                <a:tc>
                  <a:txBody>
                    <a:bodyPr/>
                    <a:lstStyle/>
                    <a:p>
                      <a:pPr algn="ctr" rtl="0" fontAlgn="ctr"/>
                      <a:r>
                        <a:rPr lang="en-US" sz="900" u="none" strike="noStrike">
                          <a:effectLst/>
                        </a:rPr>
                        <a:t>TestcaseName</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Source</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Target</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Compare Type</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QueryGenerationMode</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S2T Required</a:t>
                      </a:r>
                      <a:endParaRPr lang="en-US" sz="900" b="1" i="0" u="none" strike="noStrike">
                        <a:solidFill>
                          <a:srgbClr val="FFFFFF"/>
                        </a:solidFill>
                        <a:effectLst/>
                        <a:latin typeface="Calibri" panose="020F0502020204030204" pitchFamily="34" charset="0"/>
                      </a:endParaRPr>
                    </a:p>
                  </a:txBody>
                  <a:tcPr marL="6000" marR="6000" marT="6000" marB="0" anchor="ctr"/>
                </a:tc>
                <a:tc>
                  <a:txBody>
                    <a:bodyPr/>
                    <a:lstStyle/>
                    <a:p>
                      <a:pPr algn="ctr" rtl="0" fontAlgn="ctr"/>
                      <a:r>
                        <a:rPr lang="en-US" sz="900" u="none" strike="noStrike">
                          <a:effectLst/>
                        </a:rPr>
                        <a:t>Merck Use Cases</a:t>
                      </a:r>
                      <a:endParaRPr lang="en-US" sz="900" b="1" i="0" u="none" strike="noStrike">
                        <a:solidFill>
                          <a:srgbClr val="FFFFFF"/>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279542174"/>
                  </a:ext>
                </a:extLst>
              </a:tr>
              <a:tr h="200492">
                <a:tc>
                  <a:txBody>
                    <a:bodyPr/>
                    <a:lstStyle/>
                    <a:p>
                      <a:pPr algn="l" rtl="0" fontAlgn="b"/>
                      <a:r>
                        <a:rPr lang="en-US" sz="700" u="none" strike="noStrike">
                          <a:effectLst/>
                        </a:rPr>
                        <a:t>testcase1_parquet_parquet_mismatch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rowSpan="4">
                  <a:txBody>
                    <a:bodyPr/>
                    <a:lstStyle/>
                    <a:p>
                      <a:pPr algn="ctr" rtl="0" fontAlgn="b"/>
                      <a:r>
                        <a:rPr lang="en-US" sz="800" b="1" u="none" strike="noStrike" dirty="0">
                          <a:effectLst/>
                        </a:rPr>
                        <a:t>DataLake Curated  Layer Vs DataLake  Product Layer</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1940349683"/>
                  </a:ext>
                </a:extLst>
              </a:tr>
              <a:tr h="200492">
                <a:tc>
                  <a:txBody>
                    <a:bodyPr/>
                    <a:lstStyle/>
                    <a:p>
                      <a:pPr algn="l" rtl="0" fontAlgn="b"/>
                      <a:r>
                        <a:rPr lang="en-US" sz="700" u="none" strike="noStrike">
                          <a:effectLst/>
                        </a:rPr>
                        <a:t>testcase2_parquet_parquet_match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2310763192"/>
                  </a:ext>
                </a:extLst>
              </a:tr>
              <a:tr h="200492">
                <a:tc>
                  <a:txBody>
                    <a:bodyPr/>
                    <a:lstStyle/>
                    <a:p>
                      <a:pPr algn="l" rtl="0" fontAlgn="b"/>
                      <a:r>
                        <a:rPr lang="en-US" sz="700" u="none" strike="noStrike">
                          <a:effectLst/>
                        </a:rPr>
                        <a:t>testcase11_parquet_parquet_match_manual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1253060365"/>
                  </a:ext>
                </a:extLst>
              </a:tr>
              <a:tr h="200492">
                <a:tc>
                  <a:txBody>
                    <a:bodyPr/>
                    <a:lstStyle/>
                    <a:p>
                      <a:pPr algn="l" rtl="0" fontAlgn="b"/>
                      <a:r>
                        <a:rPr lang="en-US" sz="700" u="none" strike="noStrike">
                          <a:effectLst/>
                        </a:rPr>
                        <a:t>testcase12_parquet_parquet_mismatch_manual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2458759504"/>
                  </a:ext>
                </a:extLst>
              </a:tr>
              <a:tr h="200492">
                <a:tc>
                  <a:txBody>
                    <a:bodyPr/>
                    <a:lstStyle/>
                    <a:p>
                      <a:pPr algn="l" rtl="0" fontAlgn="b"/>
                      <a:r>
                        <a:rPr lang="en-US" sz="700" u="none" strike="noStrike">
                          <a:effectLst/>
                        </a:rPr>
                        <a:t>testcase3_csv_csv_match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rowSpan="4">
                  <a:txBody>
                    <a:bodyPr/>
                    <a:lstStyle/>
                    <a:p>
                      <a:pPr algn="ctr" rtl="0" fontAlgn="b"/>
                      <a:r>
                        <a:rPr lang="en-US" sz="800" b="1" u="none" strike="noStrike" dirty="0">
                          <a:effectLst/>
                        </a:rPr>
                        <a:t>Version x of Source File  vs Version y of Source File</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726093269"/>
                  </a:ext>
                </a:extLst>
              </a:tr>
              <a:tr h="200492">
                <a:tc>
                  <a:txBody>
                    <a:bodyPr/>
                    <a:lstStyle/>
                    <a:p>
                      <a:pPr algn="l" rtl="0" fontAlgn="b"/>
                      <a:r>
                        <a:rPr lang="en-US" sz="700" u="none" strike="noStrike">
                          <a:effectLst/>
                        </a:rPr>
                        <a:t>testcase4_csv_csv_mismatch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3282842454"/>
                  </a:ext>
                </a:extLst>
              </a:tr>
              <a:tr h="200492">
                <a:tc>
                  <a:txBody>
                    <a:bodyPr/>
                    <a:lstStyle/>
                    <a:p>
                      <a:pPr algn="l" rtl="0" fontAlgn="b"/>
                      <a:r>
                        <a:rPr lang="en-US" sz="700" u="none" strike="noStrike">
                          <a:effectLst/>
                        </a:rPr>
                        <a:t>testcase7_json_json_mismatch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3534450768"/>
                  </a:ext>
                </a:extLst>
              </a:tr>
              <a:tr h="200492">
                <a:tc>
                  <a:txBody>
                    <a:bodyPr/>
                    <a:lstStyle/>
                    <a:p>
                      <a:pPr algn="l" rtl="0" fontAlgn="b"/>
                      <a:r>
                        <a:rPr lang="en-US" sz="700" u="none" strike="noStrike">
                          <a:effectLst/>
                        </a:rPr>
                        <a:t>testcase8_json_json_match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663045981"/>
                  </a:ext>
                </a:extLst>
              </a:tr>
              <a:tr h="200492">
                <a:tc>
                  <a:txBody>
                    <a:bodyPr/>
                    <a:lstStyle/>
                    <a:p>
                      <a:pPr algn="l" rtl="0" fontAlgn="b"/>
                      <a:r>
                        <a:rPr lang="en-US" sz="700" u="none" strike="noStrike">
                          <a:effectLst/>
                        </a:rPr>
                        <a:t>testcase5_csv_parquet_match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rowSpan="6">
                  <a:txBody>
                    <a:bodyPr/>
                    <a:lstStyle/>
                    <a:p>
                      <a:pPr algn="ctr" rtl="0" fontAlgn="b"/>
                      <a:r>
                        <a:rPr lang="en-US" sz="800" b="1" u="none" strike="noStrike" dirty="0">
                          <a:effectLst/>
                        </a:rPr>
                        <a:t>DataLake Raw Layer Vs DataLake Curated Layer</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611073945"/>
                  </a:ext>
                </a:extLst>
              </a:tr>
              <a:tr h="200492">
                <a:tc>
                  <a:txBody>
                    <a:bodyPr/>
                    <a:lstStyle/>
                    <a:p>
                      <a:pPr algn="l" rtl="0" fontAlgn="b"/>
                      <a:r>
                        <a:rPr lang="en-US" sz="700" u="none" strike="noStrike">
                          <a:effectLst/>
                        </a:rPr>
                        <a:t>testcase6_csv_parquet_mismatch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810704948"/>
                  </a:ext>
                </a:extLst>
              </a:tr>
              <a:tr h="200492">
                <a:tc>
                  <a:txBody>
                    <a:bodyPr/>
                    <a:lstStyle/>
                    <a:p>
                      <a:pPr algn="l" rtl="0" fontAlgn="b"/>
                      <a:r>
                        <a:rPr lang="en-US" sz="700" u="none" strike="noStrike">
                          <a:effectLst/>
                        </a:rPr>
                        <a:t>testcase9_json_parquet_match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43116129"/>
                  </a:ext>
                </a:extLst>
              </a:tr>
              <a:tr h="200492">
                <a:tc>
                  <a:txBody>
                    <a:bodyPr/>
                    <a:lstStyle/>
                    <a:p>
                      <a:pPr algn="l" rtl="0" fontAlgn="b"/>
                      <a:r>
                        <a:rPr lang="en-US" sz="700" u="none" strike="noStrike">
                          <a:effectLst/>
                        </a:rPr>
                        <a:t>testcase10_json_parquet_mismatch</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Json</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3960417303"/>
                  </a:ext>
                </a:extLst>
              </a:tr>
              <a:tr h="200492">
                <a:tc>
                  <a:txBody>
                    <a:bodyPr/>
                    <a:lstStyle/>
                    <a:p>
                      <a:pPr algn="l" rtl="0" fontAlgn="b"/>
                      <a:r>
                        <a:rPr lang="en-US" sz="700" u="none" strike="noStrike">
                          <a:effectLst/>
                        </a:rPr>
                        <a:t>testcase13_csv_parquet_match_manuel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1291735592"/>
                  </a:ext>
                </a:extLst>
              </a:tr>
              <a:tr h="200492">
                <a:tc>
                  <a:txBody>
                    <a:bodyPr/>
                    <a:lstStyle/>
                    <a:p>
                      <a:pPr algn="l" rtl="0" fontAlgn="b"/>
                      <a:r>
                        <a:rPr lang="en-US" sz="700" u="none" strike="noStrike">
                          <a:effectLst/>
                        </a:rPr>
                        <a:t>testcase14_csv_parquet_mismatch_manual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Delimited</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S2TCompare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Manual</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Yes</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613048865"/>
                  </a:ext>
                </a:extLst>
              </a:tr>
              <a:tr h="200492">
                <a:tc>
                  <a:txBody>
                    <a:bodyPr/>
                    <a:lstStyle/>
                    <a:p>
                      <a:pPr algn="l" rtl="0" fontAlgn="b"/>
                      <a:r>
                        <a:rPr lang="en-US" sz="700" u="none" strike="noStrike">
                          <a:effectLst/>
                        </a:rPr>
                        <a:t>testcase15_parquet_parquet_match_likeobject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LikeObjectCompare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No</a:t>
                      </a:r>
                      <a:endParaRPr lang="en-US" sz="700" b="0" i="0" u="none" strike="noStrike">
                        <a:solidFill>
                          <a:srgbClr val="000000"/>
                        </a:solidFill>
                        <a:effectLst/>
                        <a:latin typeface="Calibri" panose="020F0502020204030204" pitchFamily="34" charset="0"/>
                      </a:endParaRPr>
                    </a:p>
                  </a:txBody>
                  <a:tcPr marL="6000" marR="6000" marT="6000" marB="0" anchor="b"/>
                </a:tc>
                <a:tc rowSpan="2">
                  <a:txBody>
                    <a:bodyPr/>
                    <a:lstStyle/>
                    <a:p>
                      <a:pPr algn="ctr" rtl="0" fontAlgn="b"/>
                      <a:r>
                        <a:rPr lang="en-US" sz="800" b="1" u="none" strike="noStrike" dirty="0">
                          <a:effectLst/>
                        </a:rPr>
                        <a:t>Feature Engineering Expected Output Vs Actual Output</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3631754839"/>
                  </a:ext>
                </a:extLst>
              </a:tr>
              <a:tr h="200492">
                <a:tc>
                  <a:txBody>
                    <a:bodyPr/>
                    <a:lstStyle/>
                    <a:p>
                      <a:pPr algn="l" rtl="0" fontAlgn="b"/>
                      <a:r>
                        <a:rPr lang="en-US" sz="700" u="none" strike="noStrike">
                          <a:effectLst/>
                        </a:rPr>
                        <a:t>testcase16_parquet_parquet_mismatch_likeobject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LikeObjectCompare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No</a:t>
                      </a:r>
                      <a:endParaRPr lang="en-US" sz="700" b="0" i="0" u="none" strike="noStrike">
                        <a:solidFill>
                          <a:srgbClr val="000000"/>
                        </a:solidFill>
                        <a:effectLst/>
                        <a:latin typeface="Calibri" panose="020F0502020204030204" pitchFamily="34" charset="0"/>
                      </a:endParaRPr>
                    </a:p>
                  </a:txBody>
                  <a:tcPr marL="6000" marR="6000" marT="6000" marB="0" anchor="b"/>
                </a:tc>
                <a:tc vMerge="1">
                  <a:txBody>
                    <a:bodyPr/>
                    <a:lstStyle/>
                    <a:p>
                      <a:endParaRPr lang="en-US"/>
                    </a:p>
                  </a:txBody>
                  <a:tcPr/>
                </a:tc>
                <a:extLst>
                  <a:ext uri="{0D108BD9-81ED-4DB2-BD59-A6C34878D82A}">
                    <a16:rowId xmlns:a16="http://schemas.microsoft.com/office/drawing/2014/main" val="3894509633"/>
                  </a:ext>
                </a:extLst>
              </a:tr>
              <a:tr h="200492">
                <a:tc>
                  <a:txBody>
                    <a:bodyPr/>
                    <a:lstStyle/>
                    <a:p>
                      <a:pPr algn="l" rtl="0" fontAlgn="b"/>
                      <a:r>
                        <a:rPr lang="en-US" sz="700" u="none" strike="noStrike">
                          <a:effectLst/>
                        </a:rPr>
                        <a:t>testcase17_dbtable_dbtable_match_likeobject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Table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Table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LikeObjectCompare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No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ctr" rtl="0" fontAlgn="b"/>
                      <a:r>
                        <a:rPr lang="en-US" sz="800" b="1" u="none" strike="noStrike" dirty="0">
                          <a:effectLst/>
                        </a:rPr>
                        <a:t>Redshift Raw Layer Vs  Redshift Stage Layer</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1842079267"/>
                  </a:ext>
                </a:extLst>
              </a:tr>
              <a:tr h="200492">
                <a:tc>
                  <a:txBody>
                    <a:bodyPr/>
                    <a:lstStyle/>
                    <a:p>
                      <a:pPr algn="l" rtl="0" fontAlgn="b"/>
                      <a:r>
                        <a:rPr lang="en-US" sz="700" u="none" strike="noStrike">
                          <a:effectLst/>
                        </a:rPr>
                        <a:t>testcase18_parquet_dbtable_match_likeobject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Parquet</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Table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LikeObjectCompare</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Auto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l" rtl="0" fontAlgn="b"/>
                      <a:r>
                        <a:rPr lang="en-US" sz="700" u="none" strike="noStrike">
                          <a:effectLst/>
                        </a:rPr>
                        <a:t>No</a:t>
                      </a:r>
                      <a:endParaRPr lang="en-US" sz="700" b="0" i="0" u="none" strike="noStrike">
                        <a:solidFill>
                          <a:srgbClr val="000000"/>
                        </a:solidFill>
                        <a:effectLst/>
                        <a:latin typeface="Calibri" panose="020F0502020204030204" pitchFamily="34" charset="0"/>
                      </a:endParaRPr>
                    </a:p>
                  </a:txBody>
                  <a:tcPr marL="6000" marR="6000" marT="6000" marB="0" anchor="b"/>
                </a:tc>
                <a:tc>
                  <a:txBody>
                    <a:bodyPr/>
                    <a:lstStyle/>
                    <a:p>
                      <a:pPr algn="ctr" rtl="0" fontAlgn="b"/>
                      <a:r>
                        <a:rPr lang="en-US" sz="800" b="1" u="none" strike="noStrike" dirty="0">
                          <a:effectLst/>
                        </a:rPr>
                        <a:t>DataLake Product Layer  vs Redshift Product Layer</a:t>
                      </a:r>
                      <a:endParaRPr lang="en-US" sz="800" b="1" i="0" u="none" strike="noStrike" dirty="0">
                        <a:solidFill>
                          <a:srgbClr val="000000"/>
                        </a:solidFill>
                        <a:effectLst/>
                        <a:latin typeface="Calibri" panose="020F0502020204030204" pitchFamily="34" charset="0"/>
                      </a:endParaRPr>
                    </a:p>
                  </a:txBody>
                  <a:tcPr marL="6000" marR="6000" marT="6000" marB="0" anchor="ctr"/>
                </a:tc>
                <a:extLst>
                  <a:ext uri="{0D108BD9-81ED-4DB2-BD59-A6C34878D82A}">
                    <a16:rowId xmlns:a16="http://schemas.microsoft.com/office/drawing/2014/main" val="2209553267"/>
                  </a:ext>
                </a:extLst>
              </a:tr>
            </a:tbl>
          </a:graphicData>
        </a:graphic>
      </p:graphicFrame>
    </p:spTree>
    <p:extLst>
      <p:ext uri="{BB962C8B-B14F-4D97-AF65-F5344CB8AC3E}">
        <p14:creationId xmlns:p14="http://schemas.microsoft.com/office/powerpoint/2010/main" val="3245295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0600D3-65C9-485A-AE39-9B6BD672FE18}"/>
              </a:ext>
            </a:extLst>
          </p:cNvPr>
          <p:cNvSpPr>
            <a:spLocks noGrp="1"/>
          </p:cNvSpPr>
          <p:nvPr>
            <p:ph type="title"/>
          </p:nvPr>
        </p:nvSpPr>
        <p:spPr>
          <a:xfrm>
            <a:off x="288713" y="1258569"/>
            <a:ext cx="2400300" cy="1714500"/>
          </a:xfrm>
        </p:spPr>
        <p:txBody>
          <a:bodyPr>
            <a:normAutofit fontScale="90000"/>
          </a:bodyPr>
          <a:lstStyle/>
          <a:p>
            <a:r>
              <a:rPr lang="en-US" dirty="0"/>
              <a:t> </a:t>
            </a:r>
            <a:r>
              <a:rPr lang="en-US" sz="2700" spc="-50" dirty="0">
                <a:solidFill>
                  <a:srgbClr val="FFFFFF"/>
                </a:solidFill>
              </a:rPr>
              <a:t>Automated Testing Framework (ATF)</a:t>
            </a:r>
            <a:r>
              <a:rPr lang="en-US" dirty="0"/>
              <a:t> </a:t>
            </a:r>
            <a:br>
              <a:rPr lang="en-US" dirty="0"/>
            </a:br>
            <a:r>
              <a:rPr lang="en-US" dirty="0"/>
              <a:t>Features RoadMap</a:t>
            </a:r>
            <a:endParaRPr lang="en-IN" dirty="0"/>
          </a:p>
        </p:txBody>
      </p:sp>
      <p:sp>
        <p:nvSpPr>
          <p:cNvPr id="6" name="Content Placeholder 5">
            <a:extLst>
              <a:ext uri="{FF2B5EF4-FFF2-40B4-BE49-F238E27FC236}">
                <a16:creationId xmlns:a16="http://schemas.microsoft.com/office/drawing/2014/main" id="{4FDD263F-1A12-455F-90C9-850801530D4D}"/>
              </a:ext>
            </a:extLst>
          </p:cNvPr>
          <p:cNvSpPr>
            <a:spLocks noGrp="1"/>
          </p:cNvSpPr>
          <p:nvPr>
            <p:ph idx="1"/>
          </p:nvPr>
        </p:nvSpPr>
        <p:spPr/>
        <p:txBody>
          <a:bodyPr>
            <a:normAutofit fontScale="92500" lnSpcReduction="10000"/>
          </a:bodyPr>
          <a:lstStyle/>
          <a:p>
            <a:pPr marL="438150" lvl="2" indent="0">
              <a:lnSpc>
                <a:spcPct val="200000"/>
              </a:lnSpc>
              <a:spcBef>
                <a:spcPts val="0"/>
              </a:spcBef>
              <a:buNone/>
            </a:pPr>
            <a:r>
              <a:rPr lang="en-US" sz="1200" dirty="0"/>
              <a:t>1.  UI to Entry  Protocol and TestCases with a Backend Database at a project Level with authentication and authorization.</a:t>
            </a:r>
          </a:p>
          <a:p>
            <a:pPr marL="438150" lvl="2" indent="0">
              <a:lnSpc>
                <a:spcPct val="200000"/>
              </a:lnSpc>
              <a:spcBef>
                <a:spcPts val="0"/>
              </a:spcBef>
              <a:buNone/>
            </a:pPr>
            <a:r>
              <a:rPr lang="en-US" sz="1200" dirty="0"/>
              <a:t>2. Trigger Protocol Execution From UI and Track Execution Status In  UI.</a:t>
            </a:r>
          </a:p>
          <a:p>
            <a:pPr marL="438150" lvl="2" indent="0">
              <a:lnSpc>
                <a:spcPct val="200000"/>
              </a:lnSpc>
              <a:spcBef>
                <a:spcPts val="0"/>
              </a:spcBef>
              <a:buNone/>
            </a:pPr>
            <a:r>
              <a:rPr lang="en-US" sz="1200" dirty="0"/>
              <a:t>3. Email, Teams and SMS Notification based on the Protocol Execution Status.</a:t>
            </a:r>
          </a:p>
          <a:p>
            <a:pPr marL="438150" lvl="2" indent="0">
              <a:lnSpc>
                <a:spcPct val="200000"/>
              </a:lnSpc>
              <a:spcBef>
                <a:spcPts val="0"/>
              </a:spcBef>
              <a:buNone/>
            </a:pPr>
            <a:r>
              <a:rPr lang="en-US" sz="1200" dirty="0"/>
              <a:t>4. Export protocol and TestCases configure in pdf production from the Backend Database.</a:t>
            </a:r>
          </a:p>
          <a:p>
            <a:pPr marL="438150" lvl="2" indent="0">
              <a:lnSpc>
                <a:spcPct val="200000"/>
              </a:lnSpc>
              <a:spcBef>
                <a:spcPts val="0"/>
              </a:spcBef>
              <a:buNone/>
            </a:pPr>
            <a:r>
              <a:rPr lang="en-US" sz="1200" dirty="0"/>
              <a:t>5. Dashboard to Tracker Execution History and Failures along with  various  performance Metrics.</a:t>
            </a:r>
          </a:p>
          <a:p>
            <a:pPr marL="438150" lvl="2" indent="0">
              <a:lnSpc>
                <a:spcPct val="200000"/>
              </a:lnSpc>
              <a:spcBef>
                <a:spcPts val="0"/>
              </a:spcBef>
              <a:buNone/>
            </a:pPr>
            <a:r>
              <a:rPr lang="en-US" sz="1200" dirty="0"/>
              <a:t>6. Support Parallel Execution of TestingCases  on the Different Spark Clusters</a:t>
            </a:r>
          </a:p>
          <a:p>
            <a:pPr marL="438150" lvl="2" indent="0">
              <a:lnSpc>
                <a:spcPct val="200000"/>
              </a:lnSpc>
              <a:spcBef>
                <a:spcPts val="0"/>
              </a:spcBef>
              <a:buNone/>
            </a:pPr>
            <a:r>
              <a:rPr lang="en-US" sz="1200" dirty="0"/>
              <a:t>7. Auto Spark Cluster initiation and stopping from while Trigger the protocol Execution.</a:t>
            </a:r>
          </a:p>
          <a:p>
            <a:pPr marL="438150" lvl="2" indent="0">
              <a:lnSpc>
                <a:spcPct val="200000"/>
              </a:lnSpc>
              <a:spcBef>
                <a:spcPts val="0"/>
              </a:spcBef>
              <a:buNone/>
            </a:pPr>
            <a:endParaRPr lang="en-US" sz="1200" dirty="0"/>
          </a:p>
          <a:p>
            <a:pPr marL="438150" lvl="2" indent="0">
              <a:lnSpc>
                <a:spcPct val="200000"/>
              </a:lnSpc>
              <a:spcBef>
                <a:spcPts val="0"/>
              </a:spcBef>
              <a:buNone/>
            </a:pPr>
            <a:endParaRPr lang="en-US" sz="1200" dirty="0"/>
          </a:p>
          <a:p>
            <a:pPr marL="438150" lvl="2" indent="0">
              <a:lnSpc>
                <a:spcPct val="200000"/>
              </a:lnSpc>
              <a:spcBef>
                <a:spcPts val="0"/>
              </a:spcBef>
              <a:buNone/>
            </a:pPr>
            <a:endParaRPr lang="en-US" sz="1200" dirty="0"/>
          </a:p>
          <a:p>
            <a:pPr marL="438150" lvl="2" indent="0">
              <a:spcBef>
                <a:spcPts val="0"/>
              </a:spcBef>
              <a:buNone/>
            </a:pPr>
            <a:endParaRPr lang="en-US" sz="1200" dirty="0"/>
          </a:p>
          <a:p>
            <a:pPr marL="438150" lvl="2" indent="0">
              <a:spcBef>
                <a:spcPts val="0"/>
              </a:spcBef>
              <a:buNone/>
            </a:pPr>
            <a:endParaRPr lang="en-US" sz="1200" dirty="0"/>
          </a:p>
        </p:txBody>
      </p:sp>
      <p:sp>
        <p:nvSpPr>
          <p:cNvPr id="2" name="Date Placeholder 1">
            <a:extLst>
              <a:ext uri="{FF2B5EF4-FFF2-40B4-BE49-F238E27FC236}">
                <a16:creationId xmlns:a16="http://schemas.microsoft.com/office/drawing/2014/main" id="{82F4EB15-91EF-4D3B-86C8-529A4E8D0592}"/>
              </a:ext>
            </a:extLst>
          </p:cNvPr>
          <p:cNvSpPr>
            <a:spLocks noGrp="1"/>
          </p:cNvSpPr>
          <p:nvPr>
            <p:ph type="dt" sz="half" idx="10"/>
          </p:nvPr>
        </p:nvSpPr>
        <p:spPr>
          <a:prstGeom prst="rect">
            <a:avLst/>
          </a:prstGeom>
        </p:spPr>
        <p:txBody>
          <a:bodyPr/>
          <a:lstStyle/>
          <a:p>
            <a:fld id="{667F3802-69E3-487D-8876-C1F09C4FF926}" type="datetime5">
              <a:rPr lang="en-US" sz="1000" smtClean="0"/>
              <a:t>9-Mar-23</a:t>
            </a:fld>
            <a:endParaRPr lang="en-IN" sz="1000" dirty="0"/>
          </a:p>
        </p:txBody>
      </p:sp>
      <p:sp>
        <p:nvSpPr>
          <p:cNvPr id="4" name="Slide Number Placeholder 3">
            <a:extLst>
              <a:ext uri="{FF2B5EF4-FFF2-40B4-BE49-F238E27FC236}">
                <a16:creationId xmlns:a16="http://schemas.microsoft.com/office/drawing/2014/main" id="{DA8B2552-F227-4A44-A6F3-8AC426C6FF26}"/>
              </a:ext>
            </a:extLst>
          </p:cNvPr>
          <p:cNvSpPr>
            <a:spLocks noGrp="1"/>
          </p:cNvSpPr>
          <p:nvPr>
            <p:ph type="sldNum" sz="quarter" idx="12"/>
          </p:nvPr>
        </p:nvSpPr>
        <p:spPr/>
        <p:txBody>
          <a:bodyPr/>
          <a:lstStyle/>
          <a:p>
            <a:pPr>
              <a:defRPr/>
            </a:pPr>
            <a:r>
              <a:rPr lang="en-IN"/>
              <a:t>|    </a:t>
            </a:r>
            <a:fld id="{7B2119CD-3B2D-4CEB-B404-D2E3F8CD6D69}" type="slidenum">
              <a:rPr lang="en-IN" smtClean="0"/>
              <a:pPr>
                <a:defRPr/>
              </a:pPr>
              <a:t>8</a:t>
            </a:fld>
            <a:endParaRPr lang="en-IN" dirty="0"/>
          </a:p>
        </p:txBody>
      </p:sp>
    </p:spTree>
    <p:extLst>
      <p:ext uri="{BB962C8B-B14F-4D97-AF65-F5344CB8AC3E}">
        <p14:creationId xmlns:p14="http://schemas.microsoft.com/office/powerpoint/2010/main" val="21253466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6"/>
        <p:cNvGrpSpPr/>
        <p:nvPr/>
      </p:nvGrpSpPr>
      <p:grpSpPr>
        <a:xfrm>
          <a:off x="0" y="0"/>
          <a:ext cx="0" cy="0"/>
          <a:chOff x="0" y="0"/>
          <a:chExt cx="0" cy="0"/>
        </a:xfrm>
      </p:grpSpPr>
      <p:sp>
        <p:nvSpPr>
          <p:cNvPr id="1337" name="Google Shape;1337;p14"/>
          <p:cNvSpPr txBox="1">
            <a:spLocks noGrp="1"/>
          </p:cNvSpPr>
          <p:nvPr>
            <p:ph type="body" idx="1"/>
          </p:nvPr>
        </p:nvSpPr>
        <p:spPr>
          <a:xfrm>
            <a:off x="2881277" y="1398693"/>
            <a:ext cx="4648200" cy="1112100"/>
          </a:xfrm>
          <a:prstGeom prst="rect">
            <a:avLst/>
          </a:prstGeom>
          <a:noFill/>
          <a:ln>
            <a:noFill/>
          </a:ln>
        </p:spPr>
        <p:txBody>
          <a:bodyPr spcFirstLastPara="1" wrap="square" lIns="0" tIns="0" rIns="0" bIns="0" anchor="t" anchorCtr="0">
            <a:noAutofit/>
          </a:bodyPr>
          <a:lstStyle/>
          <a:p>
            <a:pPr marL="4763" marR="0" lvl="0" indent="0" algn="l" rtl="0">
              <a:lnSpc>
                <a:spcPct val="90000"/>
              </a:lnSpc>
              <a:spcBef>
                <a:spcPts val="0"/>
              </a:spcBef>
              <a:spcAft>
                <a:spcPts val="0"/>
              </a:spcAft>
              <a:buClr>
                <a:schemeClr val="dk1"/>
              </a:buClr>
              <a:buSzPts val="6400"/>
              <a:buFont typeface="Poppins"/>
              <a:buNone/>
            </a:pPr>
            <a:r>
              <a:rPr lang="en" dirty="0">
                <a:latin typeface="+mj-lt"/>
              </a:rPr>
              <a:t>Thank You</a:t>
            </a:r>
            <a:endParaRPr dirty="0">
              <a:latin typeface="+mj-lt"/>
            </a:endParaRPr>
          </a:p>
        </p:txBody>
      </p:sp>
      <p:sp>
        <p:nvSpPr>
          <p:cNvPr id="1338" name="Google Shape;1338;p14"/>
          <p:cNvSpPr txBox="1">
            <a:spLocks noGrp="1"/>
          </p:cNvSpPr>
          <p:nvPr>
            <p:ph type="body" idx="2"/>
          </p:nvPr>
        </p:nvSpPr>
        <p:spPr>
          <a:xfrm>
            <a:off x="3396050" y="2125925"/>
            <a:ext cx="4648200" cy="231000"/>
          </a:xfrm>
          <a:prstGeom prst="rect">
            <a:avLst/>
          </a:prstGeom>
          <a:noFill/>
          <a:ln>
            <a:noFill/>
          </a:ln>
        </p:spPr>
        <p:txBody>
          <a:bodyPr spcFirstLastPara="1" wrap="square" lIns="0" tIns="0" rIns="0" bIns="0" anchor="t" anchorCtr="0">
            <a:noAutofit/>
          </a:bodyPr>
          <a:lstStyle/>
          <a:p>
            <a:pPr marL="4763" marR="0" lvl="0" indent="0" algn="l" rtl="0">
              <a:lnSpc>
                <a:spcPct val="100000"/>
              </a:lnSpc>
              <a:spcBef>
                <a:spcPts val="0"/>
              </a:spcBef>
              <a:spcAft>
                <a:spcPts val="0"/>
              </a:spcAft>
              <a:buClr>
                <a:schemeClr val="accent1"/>
              </a:buClr>
              <a:buSzPts val="1400"/>
              <a:buFont typeface="Poppins Medium"/>
              <a:buNone/>
            </a:pPr>
            <a:r>
              <a:rPr lang="en">
                <a:latin typeface="+mj-lt"/>
              </a:rPr>
              <a:t>Do you have any questions?</a:t>
            </a:r>
            <a:endParaRPr>
              <a:latin typeface="+mj-lt"/>
            </a:endParaRPr>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Retrospect</Template>
  <TotalTime>15679</TotalTime>
  <Words>1090</Words>
  <Application>Microsoft Office PowerPoint</Application>
  <PresentationFormat>On-screen Show (16:9)</PresentationFormat>
  <Paragraphs>226</Paragraphs>
  <Slides>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Poppins</vt:lpstr>
      <vt:lpstr>Poppins Medium</vt:lpstr>
      <vt:lpstr>Trebuchet MS</vt:lpstr>
      <vt:lpstr>Retrospect</vt:lpstr>
      <vt:lpstr>PowerPoint Presentation</vt:lpstr>
      <vt:lpstr>PowerPoint Presentation</vt:lpstr>
      <vt:lpstr>Automated  Testing Framework Overview</vt:lpstr>
      <vt:lpstr>Automated Testing Framework (ATF)</vt:lpstr>
      <vt:lpstr>Automated Testing Framework (ATF)</vt:lpstr>
      <vt:lpstr>Types of Comparisons</vt:lpstr>
      <vt:lpstr>Demo UseCases with Synthetic Patient Master Data</vt:lpstr>
      <vt:lpstr> Automated Testing Framework (ATF)  Features RoadMap</vt:lpstr>
      <vt:lpstr>PowerPoint Presentation</vt:lpstr>
    </vt:vector>
  </TitlesOfParts>
  <Company>Abbott Laboratories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delete this slide after reading through before working on your slides</dc:title>
  <dc:creator>suresh.dilli@merck.com</dc:creator>
  <cp:lastModifiedBy>suresh dilli</cp:lastModifiedBy>
  <cp:revision>306</cp:revision>
  <cp:lastPrinted>2015-05-11T20:24:53Z</cp:lastPrinted>
  <dcterms:created xsi:type="dcterms:W3CDTF">2021-06-14T21:35:04Z</dcterms:created>
  <dcterms:modified xsi:type="dcterms:W3CDTF">2023-03-10T15:06:32Z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94a5f65-4bbe-4bbe-bb66-e23e35795661_Enabled">
    <vt:lpwstr>true</vt:lpwstr>
  </property>
  <property fmtid="{D5CDD505-2E9C-101B-9397-08002B2CF9AE}" pid="3" name="MSIP_Label_794a5f65-4bbe-4bbe-bb66-e23e35795661_SetDate">
    <vt:lpwstr>2023-02-22T17:00:08Z</vt:lpwstr>
  </property>
  <property fmtid="{D5CDD505-2E9C-101B-9397-08002B2CF9AE}" pid="4" name="MSIP_Label_794a5f65-4bbe-4bbe-bb66-e23e35795661_Method">
    <vt:lpwstr>Privileged</vt:lpwstr>
  </property>
  <property fmtid="{D5CDD505-2E9C-101B-9397-08002B2CF9AE}" pid="5" name="MSIP_Label_794a5f65-4bbe-4bbe-bb66-e23e35795661_Name">
    <vt:lpwstr>794a5f65-4bbe-4bbe-bb66-e23e35795661</vt:lpwstr>
  </property>
  <property fmtid="{D5CDD505-2E9C-101B-9397-08002B2CF9AE}" pid="6" name="MSIP_Label_794a5f65-4bbe-4bbe-bb66-e23e35795661_SiteId">
    <vt:lpwstr>a00de4ec-48a8-43a6-be74-e31274e2060d</vt:lpwstr>
  </property>
  <property fmtid="{D5CDD505-2E9C-101B-9397-08002B2CF9AE}" pid="7" name="MSIP_Label_794a5f65-4bbe-4bbe-bb66-e23e35795661_ActionId">
    <vt:lpwstr>5963bf5f-82b8-43a5-8c5f-7334396a6191</vt:lpwstr>
  </property>
  <property fmtid="{D5CDD505-2E9C-101B-9397-08002B2CF9AE}" pid="8" name="MSIP_Label_794a5f65-4bbe-4bbe-bb66-e23e35795661_ContentBits">
    <vt:lpwstr>1</vt:lpwstr>
  </property>
  <property fmtid="{D5CDD505-2E9C-101B-9397-08002B2CF9AE}" pid="9" name="MerckAIPLabel">
    <vt:lpwstr>Public</vt:lpwstr>
  </property>
  <property fmtid="{D5CDD505-2E9C-101B-9397-08002B2CF9AE}" pid="10" name="MerckAIPDataExchange">
    <vt:lpwstr>!MRKMIP@Public</vt:lpwstr>
  </property>
  <property fmtid="{D5CDD505-2E9C-101B-9397-08002B2CF9AE}" pid="11" name="_AdHocReviewCycleID">
    <vt:i4>-480253430</vt:i4>
  </property>
  <property fmtid="{D5CDD505-2E9C-101B-9397-08002B2CF9AE}" pid="12" name="_NewReviewCycle">
    <vt:lpwstr/>
  </property>
  <property fmtid="{D5CDD505-2E9C-101B-9397-08002B2CF9AE}" pid="13" name="_EmailSubject">
    <vt:lpwstr>Tiger Analytics - DataPipeline QA Testing Accelerator (Spark Engine Based)</vt:lpwstr>
  </property>
  <property fmtid="{D5CDD505-2E9C-101B-9397-08002B2CF9AE}" pid="14" name="_AuthorEmail">
    <vt:lpwstr>suresh.dilli@merck.com</vt:lpwstr>
  </property>
  <property fmtid="{D5CDD505-2E9C-101B-9397-08002B2CF9AE}" pid="15" name="_AuthorEmailDisplayName">
    <vt:lpwstr>Dilli, Suresh</vt:lpwstr>
  </property>
</Properties>
</file>